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3" r:id="rId4"/>
  </p:sldMasterIdLst>
  <p:notesMasterIdLst>
    <p:notesMasterId r:id="rId49"/>
  </p:notesMasterIdLst>
  <p:handoutMasterIdLst>
    <p:handoutMasterId r:id="rId50"/>
  </p:handoutMasterIdLst>
  <p:sldIdLst>
    <p:sldId id="335" r:id="rId5"/>
    <p:sldId id="359" r:id="rId6"/>
    <p:sldId id="396" r:id="rId7"/>
    <p:sldId id="483" r:id="rId8"/>
    <p:sldId id="321" r:id="rId9"/>
    <p:sldId id="459" r:id="rId10"/>
    <p:sldId id="404" r:id="rId11"/>
    <p:sldId id="482" r:id="rId12"/>
    <p:sldId id="402" r:id="rId13"/>
    <p:sldId id="491" r:id="rId14"/>
    <p:sldId id="406" r:id="rId15"/>
    <p:sldId id="407" r:id="rId16"/>
    <p:sldId id="487" r:id="rId17"/>
    <p:sldId id="488" r:id="rId18"/>
    <p:sldId id="410" r:id="rId19"/>
    <p:sldId id="411" r:id="rId20"/>
    <p:sldId id="409" r:id="rId21"/>
    <p:sldId id="412" r:id="rId22"/>
    <p:sldId id="419" r:id="rId23"/>
    <p:sldId id="416" r:id="rId24"/>
    <p:sldId id="485" r:id="rId25"/>
    <p:sldId id="486" r:id="rId26"/>
    <p:sldId id="414" r:id="rId27"/>
    <p:sldId id="484" r:id="rId28"/>
    <p:sldId id="480" r:id="rId29"/>
    <p:sldId id="420" r:id="rId30"/>
    <p:sldId id="421" r:id="rId31"/>
    <p:sldId id="422" r:id="rId32"/>
    <p:sldId id="423" r:id="rId33"/>
    <p:sldId id="424" r:id="rId34"/>
    <p:sldId id="481" r:id="rId35"/>
    <p:sldId id="445" r:id="rId36"/>
    <p:sldId id="446" r:id="rId37"/>
    <p:sldId id="447" r:id="rId38"/>
    <p:sldId id="448" r:id="rId39"/>
    <p:sldId id="489" r:id="rId40"/>
    <p:sldId id="490" r:id="rId41"/>
    <p:sldId id="449" r:id="rId42"/>
    <p:sldId id="450" r:id="rId43"/>
    <p:sldId id="451" r:id="rId44"/>
    <p:sldId id="453" r:id="rId45"/>
    <p:sldId id="454" r:id="rId46"/>
    <p:sldId id="441" r:id="rId47"/>
    <p:sldId id="444" r:id="rId48"/>
  </p:sldIdLst>
  <p:sldSz cx="12192000" cy="6858000"/>
  <p:notesSz cx="12192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528" userDrawn="1">
          <p15:clr>
            <a:srgbClr val="A4A3A4"/>
          </p15:clr>
        </p15:guide>
        <p15:guide id="3" pos="1065" userDrawn="1">
          <p15:clr>
            <a:srgbClr val="A4A3A4"/>
          </p15:clr>
        </p15:guide>
        <p15:guide id="4" pos="1601" userDrawn="1">
          <p15:clr>
            <a:srgbClr val="A4A3A4"/>
          </p15:clr>
        </p15:guide>
        <p15:guide id="5" pos="2137" userDrawn="1">
          <p15:clr>
            <a:srgbClr val="A4A3A4"/>
          </p15:clr>
        </p15:guide>
        <p15:guide id="6" pos="2672" userDrawn="1">
          <p15:clr>
            <a:srgbClr val="A4A3A4"/>
          </p15:clr>
        </p15:guide>
        <p15:guide id="7" pos="3208" userDrawn="1">
          <p15:clr>
            <a:srgbClr val="A4A3A4"/>
          </p15:clr>
        </p15:guide>
        <p15:guide id="8" pos="3744" userDrawn="1">
          <p15:clr>
            <a:srgbClr val="A4A3A4"/>
          </p15:clr>
        </p15:guide>
        <p15:guide id="9" pos="4280" userDrawn="1">
          <p15:clr>
            <a:srgbClr val="A4A3A4"/>
          </p15:clr>
        </p15:guide>
        <p15:guide id="10" pos="4816" userDrawn="1">
          <p15:clr>
            <a:srgbClr val="A4A3A4"/>
          </p15:clr>
        </p15:guide>
        <p15:guide id="11" pos="5351" userDrawn="1">
          <p15:clr>
            <a:srgbClr val="A4A3A4"/>
          </p15:clr>
        </p15:guide>
        <p15:guide id="12" orient="horz" pos="1065" userDrawn="1">
          <p15:clr>
            <a:srgbClr val="A4A3A4"/>
          </p15:clr>
        </p15:guide>
        <p15:guide id="13" orient="horz" pos="1601" userDrawn="1">
          <p15:clr>
            <a:srgbClr val="A4A3A4"/>
          </p15:clr>
        </p15:guide>
        <p15:guide id="14" orient="horz" pos="2137" userDrawn="1">
          <p15:clr>
            <a:srgbClr val="A4A3A4"/>
          </p15:clr>
        </p15:guide>
        <p15:guide id="15" orient="horz" pos="2672" userDrawn="1">
          <p15:clr>
            <a:srgbClr val="A4A3A4"/>
          </p15:clr>
        </p15:guide>
        <p15:guide id="16" orient="horz" pos="3208" userDrawn="1">
          <p15:clr>
            <a:srgbClr val="A4A3A4"/>
          </p15:clr>
        </p15:guide>
        <p15:guide id="17" orient="horz" pos="3744" userDrawn="1">
          <p15:clr>
            <a:srgbClr val="A4A3A4"/>
          </p15:clr>
        </p15:guide>
        <p15:guide id="18" pos="5880" userDrawn="1">
          <p15:clr>
            <a:srgbClr val="A4A3A4"/>
          </p15:clr>
        </p15:guide>
        <p15:guide id="19" pos="6423" userDrawn="1">
          <p15:clr>
            <a:srgbClr val="A4A3A4"/>
          </p15:clr>
        </p15:guide>
        <p15:guide id="20" pos="6960" userDrawn="1">
          <p15:clr>
            <a:srgbClr val="A4A3A4"/>
          </p15:clr>
        </p15:guide>
        <p15:guide id="21" pos="7495" userDrawn="1">
          <p15:clr>
            <a:srgbClr val="A4A3A4"/>
          </p15:clr>
        </p15:guide>
        <p15:guide id="22" pos="76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05" autoAdjust="0"/>
    <p:restoredTop sz="94660"/>
  </p:normalViewPr>
  <p:slideViewPr>
    <p:cSldViewPr snapToGrid="0">
      <p:cViewPr varScale="1">
        <p:scale>
          <a:sx n="106" d="100"/>
          <a:sy n="106" d="100"/>
        </p:scale>
        <p:origin x="120" y="204"/>
      </p:cViewPr>
      <p:guideLst>
        <p:guide orient="horz" pos="528"/>
        <p:guide pos="528"/>
        <p:guide pos="1065"/>
        <p:guide pos="1601"/>
        <p:guide pos="2137"/>
        <p:guide pos="2672"/>
        <p:guide pos="3208"/>
        <p:guide pos="3744"/>
        <p:guide pos="4280"/>
        <p:guide pos="4816"/>
        <p:guide pos="5351"/>
        <p:guide orient="horz" pos="1065"/>
        <p:guide orient="horz" pos="1601"/>
        <p:guide orient="horz" pos="2137"/>
        <p:guide orient="horz" pos="2672"/>
        <p:guide orient="horz" pos="3208"/>
        <p:guide orient="horz" pos="3744"/>
        <p:guide pos="5880"/>
        <p:guide pos="6423"/>
        <p:guide pos="6960"/>
        <p:guide pos="7495"/>
        <p:guide pos="7676"/>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1" d="100"/>
          <a:sy n="111" d="100"/>
        </p:scale>
        <p:origin x="1470" y="108"/>
      </p:cViewPr>
      <p:guideLst/>
    </p:cSldViewPr>
  </p:notesViewPr>
  <p:gridSpacing cx="850392" cy="850392"/>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L:\s_z\Universit&#233;%20de%20Montr&#233;al%20(UNM01)\&#201;valuation%20et%20conception\Comit&#233;%20de%20retraite\Assembl&#233;e%20annuelle\2021\Graphique_assembl&#233;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msoit.com\FS\MTL\Clients\s_z\Universit&#233;%20de%20Montr&#233;al%20(UNM01)\&#201;valuation%20et%20conception\Comit&#233;%20de%20retraite\Assembl&#233;e%20annuelle\2021\Graphique_assembl&#233;e.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675409950394804E-2"/>
          <c:y val="0.12133971996938611"/>
          <c:w val="0.97832459004960515"/>
          <c:h val="0.80989245793677245"/>
        </c:manualLayout>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dPt>
            <c:idx val="4"/>
            <c:invertIfNegative val="0"/>
            <c:bubble3D val="0"/>
            <c:spPr>
              <a:solidFill>
                <a:schemeClr val="accent1"/>
              </a:solidFill>
              <a:ln>
                <a:noFill/>
              </a:ln>
              <a:effectLst/>
            </c:spPr>
            <c:extLst>
              <c:ext xmlns:c16="http://schemas.microsoft.com/office/drawing/2014/chart" uri="{C3380CC4-5D6E-409C-BE32-E72D297353CC}">
                <c16:uniqueId val="{00000002-386C-4F2C-BF4C-0F7DD5A32A40}"/>
              </c:ext>
            </c:extLst>
          </c:dPt>
          <c:dLbls>
            <c:dLbl>
              <c:idx val="3"/>
              <c:tx>
                <c:rich>
                  <a:bodyPr/>
                  <a:lstStyle/>
                  <a:p>
                    <a:fld id="{30AD4403-60C3-4EF5-8208-25F13AD3FD93}" type="VALUE">
                      <a:rPr lang="en-US" smtClean="0"/>
                      <a:pPr/>
                      <a:t>[VALEUR]</a:t>
                    </a:fld>
                    <a:endParaRPr lang="fr-CA"/>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8DC-4CC5-906A-4789AAED196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Feuil1!$A$6:$A$15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Feuil1!$B$6:$B$15</c:f>
              <c:numCache>
                <c:formatCode>General</c:formatCode>
                <c:ptCount val="10"/>
                <c:pt idx="0">
                  <c:v>3.63</c:v>
                </c:pt>
                <c:pt idx="1">
                  <c:v>3.74</c:v>
                </c:pt>
                <c:pt idx="2">
                  <c:v>4.04</c:v>
                </c:pt>
                <c:pt idx="3" formatCode="0.00">
                  <c:v>4</c:v>
                </c:pt>
                <c:pt idx="4">
                  <c:v>4.4400000000000004</c:v>
                </c:pt>
                <c:pt idx="5">
                  <c:v>4.8099999999999996</c:v>
                </c:pt>
                <c:pt idx="6">
                  <c:v>5.16</c:v>
                </c:pt>
                <c:pt idx="7">
                  <c:v>4.57</c:v>
                </c:pt>
                <c:pt idx="8">
                  <c:v>4.83</c:v>
                </c:pt>
                <c:pt idx="9">
                  <c:v>5.35</c:v>
                </c:pt>
              </c:numCache>
            </c:numRef>
          </c:val>
          <c:extLst>
            <c:ext xmlns:c16="http://schemas.microsoft.com/office/drawing/2014/chart" uri="{C3380CC4-5D6E-409C-BE32-E72D297353CC}">
              <c16:uniqueId val="{00000003-DFC3-9144-9F98-DD532D1A81BC}"/>
            </c:ext>
          </c:extLst>
        </c:ser>
        <c:ser>
          <c:idx val="1"/>
          <c:order val="1"/>
          <c:tx>
            <c:strRef>
              <c:f>Feuil1!$C$1</c:f>
              <c:strCache>
                <c:ptCount val="1"/>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Feuil1!$A$6:$A$15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Feuil1!$C$6:$C$15</c:f>
            </c:numRef>
          </c:val>
          <c:extLst>
            <c:ext xmlns:c16="http://schemas.microsoft.com/office/drawing/2014/chart" uri="{C3380CC4-5D6E-409C-BE32-E72D297353CC}">
              <c16:uniqueId val="{00000002-51C8-471C-9F2A-4E51C1CEABAC}"/>
            </c:ext>
          </c:extLst>
        </c:ser>
        <c:ser>
          <c:idx val="2"/>
          <c:order val="2"/>
          <c:tx>
            <c:strRef>
              <c:f>Feuil1!$D$1</c:f>
              <c:strCache>
                <c:ptCount val="1"/>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Feuil1!$A$6:$A$15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Feuil1!$D$6:$D$15</c:f>
            </c:numRef>
          </c:val>
          <c:extLst>
            <c:ext xmlns:c16="http://schemas.microsoft.com/office/drawing/2014/chart" uri="{C3380CC4-5D6E-409C-BE32-E72D297353CC}">
              <c16:uniqueId val="{00000003-51C8-471C-9F2A-4E51C1CEABAC}"/>
            </c:ext>
          </c:extLst>
        </c:ser>
        <c:dLbls>
          <c:dLblPos val="inEnd"/>
          <c:showLegendKey val="0"/>
          <c:showVal val="1"/>
          <c:showCatName val="0"/>
          <c:showSerName val="0"/>
          <c:showPercent val="0"/>
          <c:showBubbleSize val="0"/>
        </c:dLbls>
        <c:gapWidth val="41"/>
        <c:axId val="1134014495"/>
        <c:axId val="725029599"/>
      </c:barChart>
      <c:catAx>
        <c:axId val="1134014495"/>
        <c:scaling>
          <c:orientation val="minMax"/>
        </c:scaling>
        <c:delete val="0"/>
        <c:axPos val="b"/>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400" b="1" i="0" u="none" strike="noStrike" kern="1200" baseline="0">
                <a:solidFill>
                  <a:schemeClr val="tx2"/>
                </a:solidFill>
                <a:effectLst/>
                <a:latin typeface="+mn-lt"/>
                <a:ea typeface="+mn-ea"/>
                <a:cs typeface="+mn-cs"/>
              </a:defRPr>
            </a:pPr>
            <a:endParaRPr lang="fr-FR"/>
          </a:p>
        </c:txPr>
        <c:crossAx val="725029599"/>
        <c:crosses val="autoZero"/>
        <c:auto val="1"/>
        <c:lblAlgn val="ctr"/>
        <c:lblOffset val="100"/>
        <c:noMultiLvlLbl val="0"/>
      </c:catAx>
      <c:valAx>
        <c:axId val="725029599"/>
        <c:scaling>
          <c:orientation val="minMax"/>
        </c:scaling>
        <c:delete val="1"/>
        <c:axPos val="l"/>
        <c:numFmt formatCode="General" sourceLinked="1"/>
        <c:majorTickMark val="none"/>
        <c:minorTickMark val="none"/>
        <c:tickLblPos val="nextTo"/>
        <c:crossAx val="11340144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42251252684316E-2"/>
          <c:y val="0.20495174176191899"/>
          <c:w val="0.89171222700936004"/>
          <c:h val="0.71936217261000501"/>
        </c:manualLayout>
      </c:layout>
      <c:barChart>
        <c:barDir val="col"/>
        <c:grouping val="stacked"/>
        <c:varyColors val="0"/>
        <c:ser>
          <c:idx val="0"/>
          <c:order val="0"/>
          <c:tx>
            <c:strRef>
              <c:f>Feuil1!$B$1</c:f>
              <c:strCache>
                <c:ptCount val="1"/>
                <c:pt idx="0">
                  <c:v>Contributions nettes</c:v>
                </c:pt>
              </c:strCache>
            </c:strRef>
          </c:tx>
          <c:spPr>
            <a:solidFill>
              <a:schemeClr val="accent1"/>
            </a:solidFill>
            <a:ln>
              <a:noFill/>
            </a:ln>
            <a:effectLst/>
          </c:spPr>
          <c:invertIfNegative val="0"/>
          <c:dPt>
            <c:idx val="5"/>
            <c:invertIfNegative val="0"/>
            <c:bubble3D val="0"/>
            <c:extLst>
              <c:ext xmlns:c16="http://schemas.microsoft.com/office/drawing/2014/chart" uri="{C3380CC4-5D6E-409C-BE32-E72D297353CC}">
                <c16:uniqueId val="{00000000-13B2-49CD-964D-29BF9A57ED44}"/>
              </c:ext>
            </c:extLst>
          </c:dPt>
          <c:cat>
            <c:numRef>
              <c:f>Feuil1!$A$6:$A$15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Feuil1!$B$6:$B$15</c:f>
              <c:numCache>
                <c:formatCode>General</c:formatCode>
                <c:ptCount val="10"/>
                <c:pt idx="0">
                  <c:v>-79.8</c:v>
                </c:pt>
                <c:pt idx="1">
                  <c:v>-89.6</c:v>
                </c:pt>
                <c:pt idx="2">
                  <c:v>-95.3</c:v>
                </c:pt>
                <c:pt idx="3">
                  <c:v>-93</c:v>
                </c:pt>
                <c:pt idx="4">
                  <c:v>-91.6</c:v>
                </c:pt>
                <c:pt idx="5">
                  <c:v>-102.2</c:v>
                </c:pt>
                <c:pt idx="6">
                  <c:v>-104.3</c:v>
                </c:pt>
                <c:pt idx="7">
                  <c:v>-107.8</c:v>
                </c:pt>
                <c:pt idx="8">
                  <c:v>-125</c:v>
                </c:pt>
                <c:pt idx="9">
                  <c:v>-121</c:v>
                </c:pt>
              </c:numCache>
            </c:numRef>
          </c:val>
          <c:extLst>
            <c:ext xmlns:c16="http://schemas.microsoft.com/office/drawing/2014/chart" uri="{C3380CC4-5D6E-409C-BE32-E72D297353CC}">
              <c16:uniqueId val="{00000002-D575-5842-B1ED-27DB42C8202E}"/>
            </c:ext>
          </c:extLst>
        </c:ser>
        <c:ser>
          <c:idx val="1"/>
          <c:order val="1"/>
          <c:tx>
            <c:strRef>
              <c:f>Feuil1!$C$1</c:f>
              <c:strCache>
                <c:ptCount val="1"/>
                <c:pt idx="0">
                  <c:v>Activités de placement</c:v>
                </c:pt>
              </c:strCache>
            </c:strRef>
          </c:tx>
          <c:spPr>
            <a:solidFill>
              <a:schemeClr val="accent2"/>
            </a:solidFill>
            <a:ln>
              <a:noFill/>
            </a:ln>
            <a:effectLst/>
          </c:spPr>
          <c:invertIfNegative val="0"/>
          <c:dPt>
            <c:idx val="5"/>
            <c:invertIfNegative val="0"/>
            <c:bubble3D val="0"/>
            <c:extLst>
              <c:ext xmlns:c16="http://schemas.microsoft.com/office/drawing/2014/chart" uri="{C3380CC4-5D6E-409C-BE32-E72D297353CC}">
                <c16:uniqueId val="{00000001-13B2-49CD-964D-29BF9A57ED44}"/>
              </c:ext>
            </c:extLst>
          </c:dPt>
          <c:cat>
            <c:numRef>
              <c:f>Feuil1!$A$6:$A$15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Feuil1!$C$6:$C$15</c:f>
              <c:numCache>
                <c:formatCode>General</c:formatCode>
                <c:ptCount val="10"/>
                <c:pt idx="0" formatCode="0.0">
                  <c:v>339.15600000000001</c:v>
                </c:pt>
                <c:pt idx="1">
                  <c:v>193.9</c:v>
                </c:pt>
                <c:pt idx="2">
                  <c:v>393.3</c:v>
                </c:pt>
                <c:pt idx="3">
                  <c:v>54.5</c:v>
                </c:pt>
                <c:pt idx="4">
                  <c:v>531</c:v>
                </c:pt>
                <c:pt idx="5">
                  <c:v>478.8</c:v>
                </c:pt>
                <c:pt idx="6">
                  <c:v>447.1</c:v>
                </c:pt>
                <c:pt idx="7">
                  <c:v>-473.5</c:v>
                </c:pt>
                <c:pt idx="8">
                  <c:v>382</c:v>
                </c:pt>
                <c:pt idx="9">
                  <c:v>637</c:v>
                </c:pt>
              </c:numCache>
            </c:numRef>
          </c:val>
          <c:extLst>
            <c:ext xmlns:c16="http://schemas.microsoft.com/office/drawing/2014/chart" uri="{C3380CC4-5D6E-409C-BE32-E72D297353CC}">
              <c16:uniqueId val="{00000004-D575-5842-B1ED-27DB42C8202E}"/>
            </c:ext>
          </c:extLst>
        </c:ser>
        <c:dLbls>
          <c:showLegendKey val="0"/>
          <c:showVal val="0"/>
          <c:showCatName val="0"/>
          <c:showSerName val="0"/>
          <c:showPercent val="0"/>
          <c:showBubbleSize val="0"/>
        </c:dLbls>
        <c:gapWidth val="150"/>
        <c:overlap val="100"/>
        <c:axId val="44230144"/>
        <c:axId val="44231680"/>
      </c:barChart>
      <c:catAx>
        <c:axId val="442301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4231680"/>
        <c:crosses val="autoZero"/>
        <c:auto val="1"/>
        <c:lblAlgn val="ctr"/>
        <c:lblOffset val="100"/>
        <c:noMultiLvlLbl val="0"/>
      </c:catAx>
      <c:valAx>
        <c:axId val="44231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4230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24658902891391E-2"/>
          <c:y val="2.9634395089728191E-2"/>
          <c:w val="0.95209026211219294"/>
          <c:h val="0.9703656049102718"/>
        </c:manualLayout>
      </c:layout>
      <c:doughnutChart>
        <c:varyColors val="1"/>
        <c:ser>
          <c:idx val="0"/>
          <c:order val="0"/>
          <c:tx>
            <c:strRef>
              <c:f>Feuil1!$C$1</c:f>
              <c:strCache>
                <c:ptCount val="1"/>
                <c:pt idx="0">
                  <c:v>Colonne1</c:v>
                </c:pt>
              </c:strCache>
            </c:strRef>
          </c:tx>
          <c:spPr>
            <a:solidFill>
              <a:schemeClr val="accent2"/>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5FE-B149-AA73-239A472C4F6F}"/>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F5FE-B149-AA73-239A472C4F6F}"/>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F5FE-B149-AA73-239A472C4F6F}"/>
              </c:ext>
            </c:extLst>
          </c:dPt>
          <c:dPt>
            <c:idx val="3"/>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7-F5FE-B149-AA73-239A472C4F6F}"/>
              </c:ext>
            </c:extLst>
          </c:dPt>
          <c:dPt>
            <c:idx val="4"/>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9-F5FE-B149-AA73-239A472C4F6F}"/>
              </c:ext>
            </c:extLst>
          </c:dPt>
          <c:dPt>
            <c:idx val="5"/>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B-F5FE-B149-AA73-239A472C4F6F}"/>
              </c:ext>
            </c:extLst>
          </c:dPt>
          <c:dPt>
            <c:idx val="6"/>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D-F5FE-B149-AA73-239A472C4F6F}"/>
              </c:ext>
            </c:extLst>
          </c:dPt>
          <c:dPt>
            <c:idx val="7"/>
            <c:bubble3D val="0"/>
            <c:spPr>
              <a:solidFill>
                <a:schemeClr val="accent2"/>
              </a:solidFill>
              <a:ln w="19050">
                <a:solidFill>
                  <a:schemeClr val="lt1"/>
                </a:solidFill>
              </a:ln>
              <a:effectLst/>
            </c:spPr>
            <c:extLst>
              <c:ext xmlns:c16="http://schemas.microsoft.com/office/drawing/2014/chart" uri="{C3380CC4-5D6E-409C-BE32-E72D297353CC}">
                <c16:uniqueId val="{0000000F-F5FE-B149-AA73-239A472C4F6F}"/>
              </c:ext>
            </c:extLst>
          </c:dPt>
          <c:dPt>
            <c:idx val="8"/>
            <c:bubble3D val="0"/>
            <c:spPr>
              <a:solidFill>
                <a:schemeClr val="accent2"/>
              </a:solidFill>
              <a:ln w="19050">
                <a:solidFill>
                  <a:schemeClr val="lt1"/>
                </a:solidFill>
              </a:ln>
              <a:effectLst/>
            </c:spPr>
            <c:extLst>
              <c:ext xmlns:c16="http://schemas.microsoft.com/office/drawing/2014/chart" uri="{C3380CC4-5D6E-409C-BE32-E72D297353CC}">
                <c16:uniqueId val="{00000011-F5FE-B149-AA73-239A472C4F6F}"/>
              </c:ext>
            </c:extLst>
          </c:dPt>
          <c:dPt>
            <c:idx val="9"/>
            <c:bubble3D val="0"/>
            <c:spPr>
              <a:solidFill>
                <a:schemeClr val="accent2"/>
              </a:solidFill>
              <a:ln w="19050">
                <a:solidFill>
                  <a:schemeClr val="lt1"/>
                </a:solidFill>
              </a:ln>
              <a:effectLst/>
            </c:spPr>
            <c:extLst>
              <c:ext xmlns:c16="http://schemas.microsoft.com/office/drawing/2014/chart" uri="{C3380CC4-5D6E-409C-BE32-E72D297353CC}">
                <c16:uniqueId val="{00000013-F5FE-B149-AA73-239A472C4F6F}"/>
              </c:ext>
            </c:extLst>
          </c:dPt>
          <c:dPt>
            <c:idx val="10"/>
            <c:bubble3D val="0"/>
            <c:spPr>
              <a:solidFill>
                <a:schemeClr val="accent2"/>
              </a:solidFill>
              <a:ln w="19050">
                <a:solidFill>
                  <a:schemeClr val="lt1"/>
                </a:solidFill>
              </a:ln>
              <a:effectLst/>
            </c:spPr>
            <c:extLst>
              <c:ext xmlns:c16="http://schemas.microsoft.com/office/drawing/2014/chart" uri="{C3380CC4-5D6E-409C-BE32-E72D297353CC}">
                <c16:uniqueId val="{00000015-F5FE-B149-AA73-239A472C4F6F}"/>
              </c:ext>
            </c:extLst>
          </c:dPt>
          <c:cat>
            <c:strRef>
              <c:f>Feuil1!$B$2:$B$12</c:f>
              <c:strCache>
                <c:ptCount val="11"/>
                <c:pt idx="0">
                  <c:v>Cad</c:v>
                </c:pt>
                <c:pt idx="1">
                  <c:v>US</c:v>
                </c:pt>
                <c:pt idx="2">
                  <c:v>Intern. </c:v>
                </c:pt>
                <c:pt idx="3">
                  <c:v>Imm.</c:v>
                </c:pt>
                <c:pt idx="4">
                  <c:v>Infra.</c:v>
                </c:pt>
                <c:pt idx="5">
                  <c:v>Oblig. pays émergents</c:v>
                </c:pt>
                <c:pt idx="6">
                  <c:v>Privés </c:v>
                </c:pt>
                <c:pt idx="7">
                  <c:v>Long terme</c:v>
                </c:pt>
                <c:pt idx="8">
                  <c:v>Univers</c:v>
                </c:pt>
                <c:pt idx="9">
                  <c:v>ORR </c:v>
                </c:pt>
                <c:pt idx="10">
                  <c:v>Court terme</c:v>
                </c:pt>
              </c:strCache>
            </c:strRef>
          </c:cat>
          <c:val>
            <c:numRef>
              <c:f>Feuil1!$C$2:$C$12</c:f>
              <c:numCache>
                <c:formatCode>General</c:formatCode>
                <c:ptCount val="11"/>
                <c:pt idx="0">
                  <c:v>10.5</c:v>
                </c:pt>
                <c:pt idx="1">
                  <c:v>12.4</c:v>
                </c:pt>
                <c:pt idx="2">
                  <c:v>14.6</c:v>
                </c:pt>
                <c:pt idx="3">
                  <c:v>8.8000000000000007</c:v>
                </c:pt>
                <c:pt idx="4">
                  <c:v>9.1</c:v>
                </c:pt>
                <c:pt idx="5">
                  <c:v>5</c:v>
                </c:pt>
                <c:pt idx="6">
                  <c:v>5.9</c:v>
                </c:pt>
                <c:pt idx="7">
                  <c:v>25.6</c:v>
                </c:pt>
                <c:pt idx="8">
                  <c:v>0</c:v>
                </c:pt>
                <c:pt idx="9">
                  <c:v>5</c:v>
                </c:pt>
                <c:pt idx="10">
                  <c:v>3.2</c:v>
                </c:pt>
              </c:numCache>
            </c:numRef>
          </c:val>
          <c:extLst>
            <c:ext xmlns:c16="http://schemas.microsoft.com/office/drawing/2014/chart" uri="{C3380CC4-5D6E-409C-BE32-E72D297353CC}">
              <c16:uniqueId val="{00000016-F5FE-B149-AA73-239A472C4F6F}"/>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6731489329904573"/>
          <c:y val="0.11514912522575586"/>
          <c:w val="0.71512509519794754"/>
          <c:h val="0.79875563420069284"/>
        </c:manualLayout>
      </c:layout>
      <c:barChart>
        <c:barDir val="bar"/>
        <c:grouping val="clustered"/>
        <c:varyColors val="0"/>
        <c:ser>
          <c:idx val="0"/>
          <c:order val="0"/>
          <c:tx>
            <c:strRef>
              <c:f>Feuil1!$B$1</c:f>
              <c:strCache>
                <c:ptCount val="1"/>
                <c:pt idx="0">
                  <c:v>Indice de référence</c:v>
                </c:pt>
              </c:strCache>
            </c:strRef>
          </c:tx>
          <c:spPr>
            <a:solidFill>
              <a:schemeClr val="tx2">
                <a:lumMod val="60000"/>
                <a:lumOff val="40000"/>
              </a:schemeClr>
            </a:solidFill>
            <a:ln>
              <a:noFill/>
            </a:ln>
            <a:effectLst/>
          </c:spPr>
          <c:invertIfNegative val="0"/>
          <c:cat>
            <c:strRef>
              <c:f>Feuil1!$A$2:$A$12</c:f>
              <c:strCache>
                <c:ptCount val="11"/>
                <c:pt idx="0">
                  <c:v>Superposition de crédit </c:v>
                </c:pt>
                <c:pt idx="1">
                  <c:v>Superposition obligataire</c:v>
                </c:pt>
                <c:pt idx="2">
                  <c:v>Immobilier</c:v>
                </c:pt>
                <c:pt idx="3">
                  <c:v>Infrastructure</c:v>
                </c:pt>
                <c:pt idx="4">
                  <c:v>Placements privés</c:v>
                </c:pt>
                <c:pt idx="5">
                  <c:v>Obligations de marchés émergents </c:v>
                </c:pt>
                <c:pt idx="6">
                  <c:v>Obligations à rendement réel </c:v>
                </c:pt>
                <c:pt idx="7">
                  <c:v>Obligations Long terme</c:v>
                </c:pt>
                <c:pt idx="8">
                  <c:v>Actions internationales</c:v>
                </c:pt>
                <c:pt idx="9">
                  <c:v>Actions américaines</c:v>
                </c:pt>
                <c:pt idx="10">
                  <c:v>Actions canadiennes</c:v>
                </c:pt>
              </c:strCache>
            </c:strRef>
          </c:cat>
          <c:val>
            <c:numRef>
              <c:f>Feuil1!$B$2:$B$12</c:f>
              <c:numCache>
                <c:formatCode>General</c:formatCode>
                <c:ptCount val="11"/>
                <c:pt idx="0">
                  <c:v>2.6</c:v>
                </c:pt>
                <c:pt idx="1">
                  <c:v>-4</c:v>
                </c:pt>
                <c:pt idx="2">
                  <c:v>6.9</c:v>
                </c:pt>
                <c:pt idx="3">
                  <c:v>19.7</c:v>
                </c:pt>
                <c:pt idx="4">
                  <c:v>33.1</c:v>
                </c:pt>
                <c:pt idx="5">
                  <c:v>6.3</c:v>
                </c:pt>
                <c:pt idx="6">
                  <c:v>3.7</c:v>
                </c:pt>
                <c:pt idx="7">
                  <c:v>1.3</c:v>
                </c:pt>
                <c:pt idx="8">
                  <c:v>15.1</c:v>
                </c:pt>
                <c:pt idx="9">
                  <c:v>33</c:v>
                </c:pt>
                <c:pt idx="10">
                  <c:v>21.5</c:v>
                </c:pt>
              </c:numCache>
            </c:numRef>
          </c:val>
          <c:extLst>
            <c:ext xmlns:c16="http://schemas.microsoft.com/office/drawing/2014/chart" uri="{C3380CC4-5D6E-409C-BE32-E72D297353CC}">
              <c16:uniqueId val="{00000000-D97B-1D4D-9739-081A28EF2BD8}"/>
            </c:ext>
          </c:extLst>
        </c:ser>
        <c:ser>
          <c:idx val="1"/>
          <c:order val="1"/>
          <c:tx>
            <c:strRef>
              <c:f>Feuil1!$C$1</c:f>
              <c:strCache>
                <c:ptCount val="1"/>
                <c:pt idx="0">
                  <c:v>RRUM </c:v>
                </c:pt>
              </c:strCache>
            </c:strRef>
          </c:tx>
          <c:spPr>
            <a:solidFill>
              <a:schemeClr val="accent2"/>
            </a:solidFill>
            <a:ln>
              <a:noFill/>
            </a:ln>
            <a:effectLst/>
          </c:spPr>
          <c:invertIfNegative val="0"/>
          <c:cat>
            <c:strRef>
              <c:f>Feuil1!$A$2:$A$12</c:f>
              <c:strCache>
                <c:ptCount val="11"/>
                <c:pt idx="0">
                  <c:v>Superposition de crédit </c:v>
                </c:pt>
                <c:pt idx="1">
                  <c:v>Superposition obligataire</c:v>
                </c:pt>
                <c:pt idx="2">
                  <c:v>Immobilier</c:v>
                </c:pt>
                <c:pt idx="3">
                  <c:v>Infrastructure</c:v>
                </c:pt>
                <c:pt idx="4">
                  <c:v>Placements privés</c:v>
                </c:pt>
                <c:pt idx="5">
                  <c:v>Obligations de marchés émergents </c:v>
                </c:pt>
                <c:pt idx="6">
                  <c:v>Obligations à rendement réel </c:v>
                </c:pt>
                <c:pt idx="7">
                  <c:v>Obligations Long terme</c:v>
                </c:pt>
                <c:pt idx="8">
                  <c:v>Actions internationales</c:v>
                </c:pt>
                <c:pt idx="9">
                  <c:v>Actions américaines</c:v>
                </c:pt>
                <c:pt idx="10">
                  <c:v>Actions canadiennes</c:v>
                </c:pt>
              </c:strCache>
            </c:strRef>
          </c:cat>
          <c:val>
            <c:numRef>
              <c:f>Feuil1!$C$2:$C$12</c:f>
              <c:numCache>
                <c:formatCode>General</c:formatCode>
                <c:ptCount val="11"/>
                <c:pt idx="0">
                  <c:v>2.7</c:v>
                </c:pt>
                <c:pt idx="1">
                  <c:v>7.9</c:v>
                </c:pt>
                <c:pt idx="2">
                  <c:v>6.7</c:v>
                </c:pt>
                <c:pt idx="3">
                  <c:v>15.9</c:v>
                </c:pt>
                <c:pt idx="4">
                  <c:v>24.7</c:v>
                </c:pt>
                <c:pt idx="5">
                  <c:v>8.3000000000000007</c:v>
                </c:pt>
                <c:pt idx="6">
                  <c:v>5.0999999999999996</c:v>
                </c:pt>
                <c:pt idx="7">
                  <c:v>2.7</c:v>
                </c:pt>
                <c:pt idx="8">
                  <c:v>18.100000000000001</c:v>
                </c:pt>
                <c:pt idx="9">
                  <c:v>33.700000000000003</c:v>
                </c:pt>
                <c:pt idx="10">
                  <c:v>18.899999999999999</c:v>
                </c:pt>
              </c:numCache>
            </c:numRef>
          </c:val>
          <c:extLst>
            <c:ext xmlns:c16="http://schemas.microsoft.com/office/drawing/2014/chart" uri="{C3380CC4-5D6E-409C-BE32-E72D297353CC}">
              <c16:uniqueId val="{00000001-D97B-1D4D-9739-081A28EF2BD8}"/>
            </c:ext>
          </c:extLst>
        </c:ser>
        <c:dLbls>
          <c:showLegendKey val="0"/>
          <c:showVal val="0"/>
          <c:showCatName val="0"/>
          <c:showSerName val="0"/>
          <c:showPercent val="0"/>
          <c:showBubbleSize val="0"/>
        </c:dLbls>
        <c:gapWidth val="100"/>
        <c:axId val="1413267775"/>
        <c:axId val="1413011903"/>
      </c:barChart>
      <c:catAx>
        <c:axId val="1413267775"/>
        <c:scaling>
          <c:orientation val="minMax"/>
        </c:scaling>
        <c:delete val="0"/>
        <c:axPos val="l"/>
        <c:numFmt formatCode="General" sourceLinked="1"/>
        <c:majorTickMark val="out"/>
        <c:minorTickMark val="none"/>
        <c:tickLblPos val="low"/>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197" b="1" i="0" u="none" strike="noStrike" kern="1200" cap="none" spc="0" normalizeH="0" baseline="0">
                <a:solidFill>
                  <a:schemeClr val="tx1"/>
                </a:solidFill>
                <a:latin typeface="+mn-lt"/>
                <a:ea typeface="+mn-ea"/>
                <a:cs typeface="+mn-cs"/>
              </a:defRPr>
            </a:pPr>
            <a:endParaRPr lang="fr-FR"/>
          </a:p>
        </c:txPr>
        <c:crossAx val="1413011903"/>
        <c:crosses val="autoZero"/>
        <c:auto val="1"/>
        <c:lblAlgn val="ctr"/>
        <c:lblOffset val="100"/>
        <c:noMultiLvlLbl val="0"/>
      </c:catAx>
      <c:valAx>
        <c:axId val="1413011903"/>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97" b="1" i="0" u="none" strike="noStrike" kern="1200" baseline="0">
                <a:solidFill>
                  <a:schemeClr val="bg2">
                    <a:lumMod val="10000"/>
                  </a:schemeClr>
                </a:solidFill>
                <a:latin typeface="+mn-lt"/>
                <a:ea typeface="+mn-ea"/>
                <a:cs typeface="+mn-cs"/>
              </a:defRPr>
            </a:pPr>
            <a:endParaRPr lang="fr-FR"/>
          </a:p>
        </c:txPr>
        <c:crossAx val="1413267775"/>
        <c:crosses val="autoZero"/>
        <c:crossBetween val="between"/>
      </c:valAx>
      <c:spPr>
        <a:noFill/>
        <a:ln>
          <a:noFill/>
        </a:ln>
        <a:effectLst/>
      </c:spPr>
    </c:plotArea>
    <c:legend>
      <c:legendPos val="t"/>
      <c:layout>
        <c:manualLayout>
          <c:xMode val="edge"/>
          <c:yMode val="edge"/>
          <c:x val="0.27324671257169553"/>
          <c:y val="3.1777217186520254E-2"/>
          <c:w val="0.23241274851806032"/>
          <c:h val="5.337273372554579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364875736473099E-2"/>
          <c:y val="5.1717945258251727E-2"/>
          <c:w val="0.87271763316076478"/>
          <c:h val="0.82085419584567798"/>
        </c:manualLayout>
      </c:layout>
      <c:barChart>
        <c:barDir val="col"/>
        <c:grouping val="stacked"/>
        <c:varyColors val="0"/>
        <c:ser>
          <c:idx val="0"/>
          <c:order val="0"/>
          <c:tx>
            <c:strRef>
              <c:f>'Situation financière'!$K$4:$L$4</c:f>
              <c:strCache>
                <c:ptCount val="2"/>
                <c:pt idx="0">
                  <c:v>Compte général</c:v>
                </c:pt>
              </c:strCache>
            </c:strRef>
          </c:tx>
          <c:spPr>
            <a:solidFill>
              <a:schemeClr val="accent1"/>
            </a:solidFill>
            <a:ln>
              <a:noFill/>
            </a:ln>
            <a:effectLst/>
          </c:spPr>
          <c:invertIfNegative val="0"/>
          <c:dLbls>
            <c:dLbl>
              <c:idx val="0"/>
              <c:tx>
                <c:rich>
                  <a:bodyPr/>
                  <a:lstStyle/>
                  <a:p>
                    <a:r>
                      <a:rPr lang="en-US" dirty="0"/>
                      <a:t>4 258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FCD-BA47-9469-43EF6F819E5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'Situation financière'!$M$3:$S$3</c:f>
              <c:strCache>
                <c:ptCount val="7"/>
                <c:pt idx="0">
                  <c:v>Actif</c:v>
                </c:pt>
                <c:pt idx="1">
                  <c:v>Passif</c:v>
                </c:pt>
                <c:pt idx="2">
                  <c:v>Surplus (déficit)</c:v>
                </c:pt>
                <c:pt idx="4">
                  <c:v>Actif</c:v>
                </c:pt>
                <c:pt idx="5">
                  <c:v>Passif</c:v>
                </c:pt>
                <c:pt idx="6">
                  <c:v>Surplus (déficit)</c:v>
                </c:pt>
              </c:strCache>
            </c:strRef>
          </c:cat>
          <c:val>
            <c:numRef>
              <c:f>'Situation financière'!$M$4:$S$4</c:f>
              <c:numCache>
                <c:formatCode>General</c:formatCode>
                <c:ptCount val="7"/>
                <c:pt idx="0" formatCode="#,##0">
                  <c:v>4258</c:v>
                </c:pt>
                <c:pt idx="4" formatCode="#,##0">
                  <c:v>4272</c:v>
                </c:pt>
              </c:numCache>
            </c:numRef>
          </c:val>
          <c:extLst>
            <c:ext xmlns:c16="http://schemas.microsoft.com/office/drawing/2014/chart" uri="{C3380CC4-5D6E-409C-BE32-E72D297353CC}">
              <c16:uniqueId val="{00000001-0FCD-BA47-9469-43EF6F819E5F}"/>
            </c:ext>
          </c:extLst>
        </c:ser>
        <c:ser>
          <c:idx val="1"/>
          <c:order val="1"/>
          <c:tx>
            <c:strRef>
              <c:f>'Situation financière'!$K$5:$L$5</c:f>
              <c:strCache>
                <c:ptCount val="2"/>
                <c:pt idx="0">
                  <c:v>Réserve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'Situation financière'!$M$3:$S$3</c:f>
              <c:strCache>
                <c:ptCount val="7"/>
                <c:pt idx="0">
                  <c:v>Actif</c:v>
                </c:pt>
                <c:pt idx="1">
                  <c:v>Passif</c:v>
                </c:pt>
                <c:pt idx="2">
                  <c:v>Surplus (déficit)</c:v>
                </c:pt>
                <c:pt idx="4">
                  <c:v>Actif</c:v>
                </c:pt>
                <c:pt idx="5">
                  <c:v>Passif</c:v>
                </c:pt>
                <c:pt idx="6">
                  <c:v>Surplus (déficit)</c:v>
                </c:pt>
              </c:strCache>
            </c:strRef>
          </c:cat>
          <c:val>
            <c:numRef>
              <c:f>'Situation financière'!$M$5:$S$5</c:f>
              <c:numCache>
                <c:formatCode>General</c:formatCode>
                <c:ptCount val="7"/>
                <c:pt idx="0" formatCode="#,##0">
                  <c:v>317</c:v>
                </c:pt>
                <c:pt idx="4" formatCode="#,##0">
                  <c:v>317</c:v>
                </c:pt>
              </c:numCache>
            </c:numRef>
          </c:val>
          <c:extLst>
            <c:ext xmlns:c16="http://schemas.microsoft.com/office/drawing/2014/chart" uri="{C3380CC4-5D6E-409C-BE32-E72D297353CC}">
              <c16:uniqueId val="{00000004-0FCD-BA47-9469-43EF6F819E5F}"/>
            </c:ext>
          </c:extLst>
        </c:ser>
        <c:ser>
          <c:idx val="2"/>
          <c:order val="2"/>
          <c:tx>
            <c:strRef>
              <c:f>'Situation financière'!$K$6:$L$6</c:f>
              <c:strCache>
                <c:ptCount val="2"/>
                <c:pt idx="0">
                  <c:v>Passif</c:v>
                </c:pt>
              </c:strCache>
            </c:strRef>
          </c:tx>
          <c:spPr>
            <a:solidFill>
              <a:schemeClr val="tx2"/>
            </a:solidFill>
            <a:ln>
              <a:noFill/>
            </a:ln>
            <a:effectLst/>
          </c:spPr>
          <c:invertIfNegative val="0"/>
          <c:dLbls>
            <c:dLbl>
              <c:idx val="1"/>
              <c:tx>
                <c:rich>
                  <a:bodyPr/>
                  <a:lstStyle/>
                  <a:p>
                    <a:r>
                      <a:rPr lang="en-US" dirty="0">
                        <a:solidFill>
                          <a:schemeClr val="bg1"/>
                        </a:solidFill>
                      </a:rPr>
                      <a:t>4 349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FCD-BA47-9469-43EF6F819E5F}"/>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6-0FCD-BA47-9469-43EF6F819E5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'Situation financière'!$M$3:$S$3</c:f>
              <c:strCache>
                <c:ptCount val="7"/>
                <c:pt idx="0">
                  <c:v>Actif</c:v>
                </c:pt>
                <c:pt idx="1">
                  <c:v>Passif</c:v>
                </c:pt>
                <c:pt idx="2">
                  <c:v>Surplus (déficit)</c:v>
                </c:pt>
                <c:pt idx="4">
                  <c:v>Actif</c:v>
                </c:pt>
                <c:pt idx="5">
                  <c:v>Passif</c:v>
                </c:pt>
                <c:pt idx="6">
                  <c:v>Surplus (déficit)</c:v>
                </c:pt>
              </c:strCache>
            </c:strRef>
          </c:cat>
          <c:val>
            <c:numRef>
              <c:f>'Situation financière'!$M$6:$S$6</c:f>
              <c:numCache>
                <c:formatCode>#,##0</c:formatCode>
                <c:ptCount val="7"/>
                <c:pt idx="1">
                  <c:v>4349</c:v>
                </c:pt>
                <c:pt idx="5">
                  <c:v>4270</c:v>
                </c:pt>
              </c:numCache>
            </c:numRef>
          </c:val>
          <c:extLst>
            <c:ext xmlns:c16="http://schemas.microsoft.com/office/drawing/2014/chart" uri="{C3380CC4-5D6E-409C-BE32-E72D297353CC}">
              <c16:uniqueId val="{00000007-0FCD-BA47-9469-43EF6F819E5F}"/>
            </c:ext>
          </c:extLst>
        </c:ser>
        <c:ser>
          <c:idx val="3"/>
          <c:order val="3"/>
          <c:tx>
            <c:strRef>
              <c:f>'Situation financière'!$K$7:$L$7</c:f>
              <c:strCache>
                <c:ptCount val="2"/>
                <c:pt idx="0">
                  <c:v>Surplus (déficit)</c:v>
                </c:pt>
              </c:strCache>
            </c:strRef>
          </c:tx>
          <c:spPr>
            <a:solidFill>
              <a:schemeClr val="accent4"/>
            </a:solidFill>
            <a:ln>
              <a:noFill/>
            </a:ln>
            <a:effectLst/>
          </c:spPr>
          <c:invertIfNegative val="0"/>
          <c:dLbls>
            <c:dLbl>
              <c:idx val="2"/>
              <c:layout>
                <c:manualLayout>
                  <c:x val="1.8183195262747888E-3"/>
                  <c:y val="-3.7926493189384472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r>
                      <a:rPr lang="en-US" dirty="0">
                        <a:solidFill>
                          <a:schemeClr val="tx1"/>
                        </a:solidFill>
                      </a:rPr>
                      <a:t>91</a:t>
                    </a: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FCD-BA47-9469-43EF6F819E5F}"/>
                </c:ext>
              </c:extLst>
            </c:dLbl>
            <c:dLbl>
              <c:idx val="6"/>
              <c:layout>
                <c:manualLayout>
                  <c:x val="-1.8183195262747888E-3"/>
                  <c:y val="4.8270082241034816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73-45B2-AB1E-0901847A582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'Situation financière'!$M$3:$S$3</c:f>
              <c:strCache>
                <c:ptCount val="7"/>
                <c:pt idx="0">
                  <c:v>Actif</c:v>
                </c:pt>
                <c:pt idx="1">
                  <c:v>Passif</c:v>
                </c:pt>
                <c:pt idx="2">
                  <c:v>Surplus (déficit)</c:v>
                </c:pt>
                <c:pt idx="4">
                  <c:v>Actif</c:v>
                </c:pt>
                <c:pt idx="5">
                  <c:v>Passif</c:v>
                </c:pt>
                <c:pt idx="6">
                  <c:v>Surplus (déficit)</c:v>
                </c:pt>
              </c:strCache>
            </c:strRef>
          </c:cat>
          <c:val>
            <c:numRef>
              <c:f>'Situation financière'!$M$7:$S$7</c:f>
              <c:numCache>
                <c:formatCode>General</c:formatCode>
                <c:ptCount val="7"/>
                <c:pt idx="2" formatCode="#,##0_);\(#,##0\)">
                  <c:v>-91</c:v>
                </c:pt>
                <c:pt idx="6" formatCode="#,##0_);\(#,##0\)">
                  <c:v>2</c:v>
                </c:pt>
              </c:numCache>
            </c:numRef>
          </c:val>
          <c:extLst>
            <c:ext xmlns:c16="http://schemas.microsoft.com/office/drawing/2014/chart" uri="{C3380CC4-5D6E-409C-BE32-E72D297353CC}">
              <c16:uniqueId val="{0000000A-0FCD-BA47-9469-43EF6F819E5F}"/>
            </c:ext>
          </c:extLst>
        </c:ser>
        <c:dLbls>
          <c:dLblPos val="ctr"/>
          <c:showLegendKey val="0"/>
          <c:showVal val="1"/>
          <c:showCatName val="0"/>
          <c:showSerName val="0"/>
          <c:showPercent val="0"/>
          <c:showBubbleSize val="0"/>
        </c:dLbls>
        <c:gapWidth val="79"/>
        <c:overlap val="100"/>
        <c:axId val="16034519"/>
        <c:axId val="16032879"/>
      </c:barChart>
      <c:catAx>
        <c:axId val="160345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fr-FR"/>
          </a:p>
        </c:txPr>
        <c:crossAx val="16032879"/>
        <c:crosses val="autoZero"/>
        <c:auto val="1"/>
        <c:lblAlgn val="ctr"/>
        <c:lblOffset val="100"/>
        <c:noMultiLvlLbl val="0"/>
      </c:catAx>
      <c:valAx>
        <c:axId val="16032879"/>
        <c:scaling>
          <c:orientation val="minMax"/>
          <c:max val="5000"/>
          <c:min val="-500"/>
        </c:scaling>
        <c:delete val="1"/>
        <c:axPos val="l"/>
        <c:numFmt formatCode="#,##0" sourceLinked="1"/>
        <c:majorTickMark val="none"/>
        <c:minorTickMark val="none"/>
        <c:tickLblPos val="nextTo"/>
        <c:crossAx val="16034519"/>
        <c:crosses val="autoZero"/>
        <c:crossBetween val="between"/>
        <c:minorUnit val="1000"/>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619224470837781"/>
          <c:y val="8.664947812736809E-2"/>
          <c:w val="0.71082961504811903"/>
          <c:h val="0.81852653834937295"/>
        </c:manualLayout>
      </c:layout>
      <c:barChart>
        <c:barDir val="col"/>
        <c:grouping val="stacked"/>
        <c:varyColors val="0"/>
        <c:ser>
          <c:idx val="0"/>
          <c:order val="0"/>
          <c:tx>
            <c:strRef>
              <c:f>Cotisation!$B$5</c:f>
              <c:strCache>
                <c:ptCount val="1"/>
                <c:pt idx="0">
                  <c:v>Cotisation d'exercice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Cotisation!$C$4:$D$4</c:f>
              <c:strCache>
                <c:ptCount val="2"/>
                <c:pt idx="0">
                  <c:v>Participants</c:v>
                </c:pt>
                <c:pt idx="1">
                  <c:v>Université</c:v>
                </c:pt>
              </c:strCache>
            </c:strRef>
          </c:cat>
          <c:val>
            <c:numRef>
              <c:f>Cotisation!$C$5:$D$5</c:f>
              <c:numCache>
                <c:formatCode>0.00%</c:formatCode>
                <c:ptCount val="2"/>
                <c:pt idx="0">
                  <c:v>8.4699999999999998E-2</c:v>
                </c:pt>
                <c:pt idx="1">
                  <c:v>0.1036</c:v>
                </c:pt>
              </c:numCache>
            </c:numRef>
          </c:val>
          <c:extLst>
            <c:ext xmlns:c16="http://schemas.microsoft.com/office/drawing/2014/chart" uri="{C3380CC4-5D6E-409C-BE32-E72D297353CC}">
              <c16:uniqueId val="{00000000-ABD5-344A-AE2A-38D3078D81C4}"/>
            </c:ext>
          </c:extLst>
        </c:ser>
        <c:ser>
          <c:idx val="1"/>
          <c:order val="1"/>
          <c:tx>
            <c:strRef>
              <c:f>Cotisation!$B$6</c:f>
              <c:strCache>
                <c:ptCount val="1"/>
                <c:pt idx="0">
                  <c:v>Cotisation de stabilisation</c:v>
                </c:pt>
              </c:strCache>
            </c:strRef>
          </c:tx>
          <c:spPr>
            <a:solidFill>
              <a:schemeClr val="accent2"/>
            </a:solidFill>
            <a:ln>
              <a:noFill/>
            </a:ln>
            <a:effectLst/>
          </c:spPr>
          <c:invertIfNegative val="0"/>
          <c:dLbls>
            <c:dLbl>
              <c:idx val="0"/>
              <c:tx>
                <c:rich>
                  <a:bodyPr/>
                  <a:lstStyle/>
                  <a:p>
                    <a:r>
                      <a:rPr lang="en-US"/>
                      <a:t>0,90 %</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AA5-41BE-9CDC-485E3ED04793}"/>
                </c:ext>
              </c:extLst>
            </c:dLbl>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Cotisation!$C$4:$D$4</c:f>
              <c:strCache>
                <c:ptCount val="2"/>
                <c:pt idx="0">
                  <c:v>Participants</c:v>
                </c:pt>
                <c:pt idx="1">
                  <c:v>Université</c:v>
                </c:pt>
              </c:strCache>
            </c:strRef>
          </c:cat>
          <c:val>
            <c:numRef>
              <c:f>Cotisation!$C$6:$D$6</c:f>
              <c:numCache>
                <c:formatCode>0.00%</c:formatCode>
                <c:ptCount val="2"/>
                <c:pt idx="0">
                  <c:v>8.0000000000000002E-3</c:v>
                </c:pt>
                <c:pt idx="1">
                  <c:v>9.7000000000000003E-3</c:v>
                </c:pt>
              </c:numCache>
            </c:numRef>
          </c:val>
          <c:extLst>
            <c:ext xmlns:c16="http://schemas.microsoft.com/office/drawing/2014/chart" uri="{C3380CC4-5D6E-409C-BE32-E72D297353CC}">
              <c16:uniqueId val="{00000001-ABD5-344A-AE2A-38D3078D81C4}"/>
            </c:ext>
          </c:extLst>
        </c:ser>
        <c:ser>
          <c:idx val="2"/>
          <c:order val="2"/>
          <c:tx>
            <c:strRef>
              <c:f>Cotisation!$B$7</c:f>
              <c:strCache>
                <c:ptCount val="1"/>
                <c:pt idx="0">
                  <c:v>Cotisation d'équilibre</c:v>
                </c:pt>
              </c:strCache>
            </c:strRef>
          </c:tx>
          <c:spPr>
            <a:solidFill>
              <a:schemeClr val="accent5"/>
            </a:solidFill>
            <a:ln>
              <a:noFill/>
            </a:ln>
            <a:effectLst/>
          </c:spPr>
          <c:invertIfNegative val="0"/>
          <c:dLbls>
            <c:delete val="1"/>
          </c:dLbls>
          <c:cat>
            <c:strRef>
              <c:f>Cotisation!$C$4:$D$4</c:f>
              <c:strCache>
                <c:ptCount val="2"/>
                <c:pt idx="0">
                  <c:v>Participants</c:v>
                </c:pt>
                <c:pt idx="1">
                  <c:v>Université</c:v>
                </c:pt>
              </c:strCache>
            </c:strRef>
          </c:cat>
          <c:val>
            <c:numRef>
              <c:f>Cotisation!$C$7:$D$7</c:f>
              <c:numCache>
                <c:formatCode>0.00%</c:formatCode>
                <c:ptCount val="2"/>
                <c:pt idx="0">
                  <c:v>0</c:v>
                </c:pt>
                <c:pt idx="1">
                  <c:v>0</c:v>
                </c:pt>
              </c:numCache>
            </c:numRef>
          </c:val>
          <c:extLst>
            <c:ext xmlns:c16="http://schemas.microsoft.com/office/drawing/2014/chart" uri="{C3380CC4-5D6E-409C-BE32-E72D297353CC}">
              <c16:uniqueId val="{00000002-ABD5-344A-AE2A-38D3078D81C4}"/>
            </c:ext>
          </c:extLst>
        </c:ser>
        <c:dLbls>
          <c:dLblPos val="ctr"/>
          <c:showLegendKey val="0"/>
          <c:showVal val="1"/>
          <c:showCatName val="0"/>
          <c:showSerName val="0"/>
          <c:showPercent val="0"/>
          <c:showBubbleSize val="0"/>
        </c:dLbls>
        <c:gapWidth val="72"/>
        <c:overlap val="100"/>
        <c:axId val="808723632"/>
        <c:axId val="808718056"/>
      </c:barChart>
      <c:catAx>
        <c:axId val="80872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808718056"/>
        <c:crosses val="autoZero"/>
        <c:auto val="1"/>
        <c:lblAlgn val="ctr"/>
        <c:lblOffset val="100"/>
        <c:noMultiLvlLbl val="0"/>
      </c:catAx>
      <c:valAx>
        <c:axId val="808718056"/>
        <c:scaling>
          <c:orientation val="minMax"/>
        </c:scaling>
        <c:delete val="1"/>
        <c:axPos val="l"/>
        <c:numFmt formatCode="0.00%" sourceLinked="1"/>
        <c:majorTickMark val="none"/>
        <c:minorTickMark val="none"/>
        <c:tickLblPos val="nextTo"/>
        <c:crossAx val="808723632"/>
        <c:crosses val="autoZero"/>
        <c:crossBetween val="between"/>
      </c:valAx>
      <c:spPr>
        <a:noFill/>
        <a:ln>
          <a:noFill/>
        </a:ln>
        <a:effectLst/>
      </c:spPr>
    </c:plotArea>
    <c:legend>
      <c:legendPos val="l"/>
      <c:layout>
        <c:manualLayout>
          <c:xMode val="edge"/>
          <c:yMode val="edge"/>
          <c:x val="2.3934260183863187E-2"/>
          <c:y val="0.24305346543342746"/>
          <c:w val="0.25250582500474489"/>
          <c:h val="0.5138932633420821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100" b="1"/>
      </a:pPr>
      <a:endParaRPr lang="fr-FR"/>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675409950394804E-2"/>
          <c:y val="8.4861277036511348E-2"/>
          <c:w val="0.96872149670725238"/>
          <c:h val="0.76870382034038343"/>
        </c:manualLayout>
      </c:layout>
      <c:barChart>
        <c:barDir val="col"/>
        <c:grouping val="clustered"/>
        <c:varyColors val="0"/>
        <c:ser>
          <c:idx val="0"/>
          <c:order val="0"/>
          <c:tx>
            <c:strRef>
              <c:f>Feuil1!$B$1</c:f>
              <c:strCache>
                <c:ptCount val="1"/>
                <c:pt idx="0">
                  <c:v>Actifs</c:v>
                </c:pt>
              </c:strCache>
            </c:strRef>
          </c:tx>
          <c:spPr>
            <a:solidFill>
              <a:schemeClr val="accent2"/>
            </a:solidFill>
            <a:ln>
              <a:noFill/>
            </a:ln>
            <a:effectLst/>
          </c:spPr>
          <c:invertIfNegative val="0"/>
          <c:dPt>
            <c:idx val="8"/>
            <c:invertIfNegative val="0"/>
            <c:bubble3D val="0"/>
            <c:spPr>
              <a:solidFill>
                <a:schemeClr val="accent2"/>
              </a:solidFill>
              <a:ln>
                <a:noFill/>
              </a:ln>
              <a:effectLst/>
            </c:spPr>
            <c:extLst>
              <c:ext xmlns:c16="http://schemas.microsoft.com/office/drawing/2014/chart" uri="{C3380CC4-5D6E-409C-BE32-E72D297353CC}">
                <c16:uniqueId val="{00000001-8C99-4AFF-A54D-59324AC075C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Feuil1!$A$2:$A$11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Feuil1!$B$2:$B$11</c:f>
              <c:numCache>
                <c:formatCode>General</c:formatCode>
                <c:ptCount val="10"/>
                <c:pt idx="0">
                  <c:v>6715</c:v>
                </c:pt>
                <c:pt idx="1">
                  <c:v>6781</c:v>
                </c:pt>
                <c:pt idx="2">
                  <c:v>6739</c:v>
                </c:pt>
                <c:pt idx="3">
                  <c:v>6709</c:v>
                </c:pt>
                <c:pt idx="4">
                  <c:v>6744</c:v>
                </c:pt>
                <c:pt idx="5">
                  <c:v>6898</c:v>
                </c:pt>
                <c:pt idx="6">
                  <c:v>6912</c:v>
                </c:pt>
                <c:pt idx="7">
                  <c:v>7022</c:v>
                </c:pt>
                <c:pt idx="8">
                  <c:v>7157</c:v>
                </c:pt>
                <c:pt idx="9">
                  <c:v>7272</c:v>
                </c:pt>
              </c:numCache>
            </c:numRef>
          </c:val>
          <c:extLst>
            <c:ext xmlns:c16="http://schemas.microsoft.com/office/drawing/2014/chart" uri="{C3380CC4-5D6E-409C-BE32-E72D297353CC}">
              <c16:uniqueId val="{00000002-846A-6847-B9A5-244931039A4C}"/>
            </c:ext>
          </c:extLst>
        </c:ser>
        <c:ser>
          <c:idx val="1"/>
          <c:order val="1"/>
          <c:tx>
            <c:strRef>
              <c:f>Feuil1!$C$1</c:f>
              <c:strCache>
                <c:ptCount val="1"/>
                <c:pt idx="0">
                  <c:v>Retraités</c:v>
                </c:pt>
              </c:strCache>
            </c:strRef>
          </c:tx>
          <c:spPr>
            <a:solidFill>
              <a:schemeClr val="accent1"/>
            </a:solidFill>
            <a:ln>
              <a:noFill/>
            </a:ln>
            <a:effectLst/>
          </c:spPr>
          <c:invertIfNegative val="0"/>
          <c:dLbls>
            <c:dLbl>
              <c:idx val="0"/>
              <c:layout>
                <c:manualLayout>
                  <c:x val="3.5039190092572437E-3"/>
                  <c:y val="1.683619596536687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6A-6847-B9A5-244931039A4C}"/>
                </c:ext>
              </c:extLst>
            </c:dLbl>
            <c:dLbl>
              <c:idx val="1"/>
              <c:layout>
                <c:manualLayout>
                  <c:x val="3.5312704658440014E-3"/>
                  <c:y val="1.40301633044723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6A-6847-B9A5-244931039A4C}"/>
                </c:ext>
              </c:extLst>
            </c:dLbl>
            <c:dLbl>
              <c:idx val="2"/>
              <c:layout>
                <c:manualLayout>
                  <c:x val="3.5312704658440877E-3"/>
                  <c:y val="8.41809798268341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6A-6847-B9A5-244931039A4C}"/>
                </c:ext>
              </c:extLst>
            </c:dLbl>
            <c:dLbl>
              <c:idx val="3"/>
              <c:layout>
                <c:manualLayout>
                  <c:x val="7.0625409316880886E-3"/>
                  <c:y val="-2.80603266089453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46A-6847-B9A5-244931039A4C}"/>
                </c:ext>
              </c:extLst>
            </c:dLbl>
            <c:dLbl>
              <c:idx val="4"/>
              <c:layout>
                <c:manualLayout>
                  <c:x val="5.8854507764068125E-3"/>
                  <c:y val="-2.80603266089453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46A-6847-B9A5-244931039A4C}"/>
                </c:ext>
              </c:extLst>
            </c:dLbl>
            <c:dLbl>
              <c:idx val="5"/>
              <c:layout>
                <c:manualLayout>
                  <c:x val="5.8854507764068125E-3"/>
                  <c:y val="1.12241306435779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46A-6847-B9A5-244931039A4C}"/>
                </c:ext>
              </c:extLst>
            </c:dLbl>
            <c:dLbl>
              <c:idx val="6"/>
              <c:layout>
                <c:manualLayout>
                  <c:x val="5.885450776406812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46A-6847-B9A5-244931039A4C}"/>
                </c:ext>
              </c:extLst>
            </c:dLbl>
            <c:dLbl>
              <c:idx val="8"/>
              <c:layout>
                <c:manualLayout>
                  <c:x val="1.0717324702261695E-2"/>
                  <c:y val="-3.21274330838692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99-4AFF-A54D-59324AC075C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Feuil1!$C$2:$C$11</c:f>
              <c:numCache>
                <c:formatCode>General</c:formatCode>
                <c:ptCount val="10"/>
                <c:pt idx="0">
                  <c:v>4715</c:v>
                </c:pt>
                <c:pt idx="1">
                  <c:v>4848</c:v>
                </c:pt>
                <c:pt idx="2">
                  <c:v>5012</c:v>
                </c:pt>
                <c:pt idx="3">
                  <c:v>5181</c:v>
                </c:pt>
                <c:pt idx="4">
                  <c:v>5381</c:v>
                </c:pt>
                <c:pt idx="5">
                  <c:v>5525</c:v>
                </c:pt>
                <c:pt idx="6">
                  <c:v>5709</c:v>
                </c:pt>
                <c:pt idx="7">
                  <c:v>5846</c:v>
                </c:pt>
                <c:pt idx="8">
                  <c:v>6025</c:v>
                </c:pt>
                <c:pt idx="9">
                  <c:v>6156</c:v>
                </c:pt>
              </c:numCache>
            </c:numRef>
          </c:val>
          <c:extLst>
            <c:ext xmlns:c16="http://schemas.microsoft.com/office/drawing/2014/chart" uri="{C3380CC4-5D6E-409C-BE32-E72D297353CC}">
              <c16:uniqueId val="{0000000C-846A-6847-B9A5-244931039A4C}"/>
            </c:ext>
          </c:extLst>
        </c:ser>
        <c:ser>
          <c:idx val="2"/>
          <c:order val="2"/>
          <c:tx>
            <c:strRef>
              <c:f>Feuil1!$D$1</c:f>
              <c:strCache>
                <c:ptCount val="1"/>
                <c:pt idx="0">
                  <c:v>Différés</c:v>
                </c:pt>
              </c:strCache>
            </c:strRef>
          </c:tx>
          <c:spPr>
            <a:solidFill>
              <a:schemeClr val="bg2">
                <a:lumMod val="90000"/>
              </a:schemeClr>
            </a:solidFill>
            <a:ln>
              <a:noFill/>
            </a:ln>
            <a:effectLst/>
          </c:spPr>
          <c:invertIfNegative val="0"/>
          <c:dLbls>
            <c:dLbl>
              <c:idx val="0"/>
              <c:layout>
                <c:manualLayout>
                  <c:x val="3.5930315557760623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8B-4A36-98E6-CABD4F15F600}"/>
                </c:ext>
              </c:extLst>
            </c:dLbl>
            <c:dLbl>
              <c:idx val="1"/>
              <c:layout>
                <c:manualLayout>
                  <c:x val="2.3811303179865715E-3"/>
                  <c:y val="3.212677164418136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8B-4A36-98E6-CABD4F15F600}"/>
                </c:ext>
              </c:extLst>
            </c:dLbl>
            <c:dLbl>
              <c:idx val="2"/>
              <c:layout>
                <c:manualLayout>
                  <c:x val="4.8736154956763563E-3"/>
                  <c:y val="-1.04463332454935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8B-4A36-98E6-CABD4F15F600}"/>
                </c:ext>
              </c:extLst>
            </c:dLbl>
            <c:dLbl>
              <c:idx val="3"/>
              <c:layout>
                <c:manualLayout>
                  <c:x val="7.186063111552037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46A-6847-B9A5-244931039A4C}"/>
                </c:ext>
              </c:extLst>
            </c:dLbl>
            <c:dLbl>
              <c:idx val="4"/>
              <c:layout>
                <c:manualLayout>
                  <c:x val="4.733746337170587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8B-4A36-98E6-CABD4F15F600}"/>
                </c:ext>
              </c:extLst>
            </c:dLbl>
            <c:dLbl>
              <c:idx val="5"/>
              <c:layout>
                <c:manualLayout>
                  <c:x val="3.674693025692869E-3"/>
                  <c:y val="-1.0288667567714081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A8B-4A36-98E6-CABD4F15F600}"/>
                </c:ext>
              </c:extLst>
            </c:dLbl>
            <c:dLbl>
              <c:idx val="6"/>
              <c:layout>
                <c:manualLayout>
                  <c:x val="2.3668731685853807E-3"/>
                  <c:y val="5.698065775869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46A-6847-B9A5-244931039A4C}"/>
                </c:ext>
              </c:extLst>
            </c:dLbl>
            <c:dLbl>
              <c:idx val="7"/>
              <c:layout>
                <c:manualLayout>
                  <c:x val="5.9171829214630612E-3"/>
                  <c:y val="-1.044633324549352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46A-6847-B9A5-244931039A4C}"/>
                </c:ext>
              </c:extLst>
            </c:dLbl>
            <c:dLbl>
              <c:idx val="8"/>
              <c:layout>
                <c:manualLayout>
                  <c:x val="0"/>
                  <c:y val="7.4560536677036101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6319707909214206E-2"/>
                      <c:h val="5.4416528159549421E-2"/>
                    </c:manualLayout>
                  </c15:layout>
                </c:ext>
                <c:ext xmlns:c16="http://schemas.microsoft.com/office/drawing/2014/chart" uri="{C3380CC4-5D6E-409C-BE32-E72D297353CC}">
                  <c16:uniqueId val="{00000006-4A8B-4A36-98E6-CABD4F15F60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lumMod val="7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Feuil1!$A$2:$A$11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Feuil1!$D$2:$D$11</c:f>
              <c:numCache>
                <c:formatCode>General</c:formatCode>
                <c:ptCount val="10"/>
                <c:pt idx="0">
                  <c:v>1534</c:v>
                </c:pt>
                <c:pt idx="1">
                  <c:v>1405</c:v>
                </c:pt>
                <c:pt idx="2">
                  <c:v>1420</c:v>
                </c:pt>
                <c:pt idx="3">
                  <c:v>1518</c:v>
                </c:pt>
                <c:pt idx="4">
                  <c:v>1583</c:v>
                </c:pt>
                <c:pt idx="5">
                  <c:v>1655</c:v>
                </c:pt>
                <c:pt idx="6">
                  <c:v>1726</c:v>
                </c:pt>
                <c:pt idx="7">
                  <c:v>1914</c:v>
                </c:pt>
                <c:pt idx="8">
                  <c:v>1932</c:v>
                </c:pt>
                <c:pt idx="9">
                  <c:v>1940</c:v>
                </c:pt>
              </c:numCache>
            </c:numRef>
          </c:val>
          <c:extLst>
            <c:ext xmlns:c16="http://schemas.microsoft.com/office/drawing/2014/chart" uri="{C3380CC4-5D6E-409C-BE32-E72D297353CC}">
              <c16:uniqueId val="{00000011-846A-6847-B9A5-244931039A4C}"/>
            </c:ext>
          </c:extLst>
        </c:ser>
        <c:dLbls>
          <c:dLblPos val="outEnd"/>
          <c:showLegendKey val="0"/>
          <c:showVal val="1"/>
          <c:showCatName val="0"/>
          <c:showSerName val="0"/>
          <c:showPercent val="0"/>
          <c:showBubbleSize val="0"/>
        </c:dLbls>
        <c:gapWidth val="41"/>
        <c:axId val="1134014495"/>
        <c:axId val="725029599"/>
      </c:barChart>
      <c:catAx>
        <c:axId val="1134014495"/>
        <c:scaling>
          <c:orientation val="minMax"/>
        </c:scaling>
        <c:delete val="0"/>
        <c:axPos val="b"/>
        <c:numFmt formatCode="General" sourceLinked="1"/>
        <c:majorTickMark val="in"/>
        <c:minorTickMark val="none"/>
        <c:tickLblPos val="nextTo"/>
        <c:spPr>
          <a:noFill/>
          <a:ln>
            <a:solidFill>
              <a:schemeClr val="tx2"/>
            </a:solidFill>
          </a:ln>
          <a:effectLst/>
        </c:spPr>
        <c:txPr>
          <a:bodyPr rot="-60000000" spcFirstLastPara="1" vertOverflow="ellipsis" vert="horz" wrap="square" anchor="ctr" anchorCtr="1"/>
          <a:lstStyle/>
          <a:p>
            <a:pPr>
              <a:defRPr sz="1200" b="1" i="0" u="none" strike="noStrike" kern="1200" baseline="0">
                <a:solidFill>
                  <a:schemeClr val="tx2"/>
                </a:solidFill>
                <a:effectLst/>
                <a:latin typeface="+mn-lt"/>
                <a:ea typeface="+mn-ea"/>
                <a:cs typeface="+mn-cs"/>
              </a:defRPr>
            </a:pPr>
            <a:endParaRPr lang="fr-FR"/>
          </a:p>
        </c:txPr>
        <c:crossAx val="725029599"/>
        <c:crosses val="autoZero"/>
        <c:auto val="1"/>
        <c:lblAlgn val="ctr"/>
        <c:lblOffset val="100"/>
        <c:noMultiLvlLbl val="0"/>
      </c:catAx>
      <c:valAx>
        <c:axId val="725029599"/>
        <c:scaling>
          <c:orientation val="minMax"/>
          <c:max val="8000"/>
          <c:min val="0"/>
        </c:scaling>
        <c:delete val="0"/>
        <c:axPos val="l"/>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crossAx val="1134014495"/>
        <c:crosses val="autoZero"/>
        <c:crossBetween val="between"/>
      </c:valAx>
      <c:spPr>
        <a:noFill/>
        <a:ln>
          <a:noFill/>
        </a:ln>
        <a:effectLst/>
      </c:spPr>
    </c:plotArea>
    <c:legend>
      <c:legendPos val="t"/>
      <c:layout>
        <c:manualLayout>
          <c:xMode val="edge"/>
          <c:yMode val="edge"/>
          <c:x val="4.1344037116158784E-2"/>
          <c:y val="0.93406814441577435"/>
          <c:w val="0.21652812391623372"/>
          <c:h val="5.515078865207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24658902891391E-2"/>
          <c:y val="2.9634395089728191E-2"/>
          <c:w val="0.95209026211219294"/>
          <c:h val="0.9703656049102718"/>
        </c:manualLayout>
      </c:layout>
      <c:doughnutChart>
        <c:varyColors val="1"/>
        <c:ser>
          <c:idx val="0"/>
          <c:order val="0"/>
          <c:tx>
            <c:strRef>
              <c:f>Feuil1!$C$1</c:f>
              <c:strCache>
                <c:ptCount val="1"/>
                <c:pt idx="0">
                  <c:v>Colonne1</c:v>
                </c:pt>
              </c:strCache>
            </c:strRef>
          </c:tx>
          <c:spPr>
            <a:solidFill>
              <a:schemeClr val="accent3"/>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E6-B54A-B633-EC875625B4AE}"/>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51E6-B54A-B633-EC875625B4AE}"/>
              </c:ext>
            </c:extLst>
          </c:dPt>
          <c:dPt>
            <c:idx val="2"/>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5-51E6-B54A-B633-EC875625B4A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51E6-B54A-B633-EC875625B4AE}"/>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51E6-B54A-B633-EC875625B4AE}"/>
              </c:ext>
            </c:extLst>
          </c:dPt>
          <c:cat>
            <c:strRef>
              <c:f>Feuil1!$B$2:$B$6</c:f>
              <c:strCache>
                <c:ptCount val="5"/>
                <c:pt idx="0">
                  <c:v>Personnel de soutien</c:v>
                </c:pt>
                <c:pt idx="1">
                  <c:v>Cadres et professionnels</c:v>
                </c:pt>
                <c:pt idx="2">
                  <c:v>Professeurs</c:v>
                </c:pt>
                <c:pt idx="3">
                  <c:v>Chargés de cours</c:v>
                </c:pt>
                <c:pt idx="4">
                  <c:v>Autres</c:v>
                </c:pt>
              </c:strCache>
            </c:strRef>
          </c:cat>
          <c:val>
            <c:numRef>
              <c:f>Feuil1!$C$2:$C$6</c:f>
              <c:numCache>
                <c:formatCode>General</c:formatCode>
                <c:ptCount val="5"/>
                <c:pt idx="0">
                  <c:v>28</c:v>
                </c:pt>
                <c:pt idx="1">
                  <c:v>32</c:v>
                </c:pt>
                <c:pt idx="2">
                  <c:v>23</c:v>
                </c:pt>
                <c:pt idx="3">
                  <c:v>14</c:v>
                </c:pt>
                <c:pt idx="4">
                  <c:v>2</c:v>
                </c:pt>
              </c:numCache>
            </c:numRef>
          </c:val>
          <c:extLst>
            <c:ext xmlns:c16="http://schemas.microsoft.com/office/drawing/2014/chart" uri="{C3380CC4-5D6E-409C-BE32-E72D297353CC}">
              <c16:uniqueId val="{0000000A-51E6-B54A-B633-EC875625B4AE}"/>
            </c:ext>
          </c:extLst>
        </c:ser>
        <c:dLbls>
          <c:showLegendKey val="0"/>
          <c:showVal val="0"/>
          <c:showCatName val="0"/>
          <c:showSerName val="0"/>
          <c:showPercent val="0"/>
          <c:showBubbleSize val="0"/>
          <c:showLeaderLines val="1"/>
        </c:dLbls>
        <c:firstSliceAng val="256"/>
        <c:holeSize val="5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574977766854264E-2"/>
          <c:y val="9.3502884707330274E-4"/>
          <c:w val="0.90827993819775665"/>
          <c:h val="0.89320465221940504"/>
        </c:manualLayout>
      </c:layout>
      <c:barChart>
        <c:barDir val="col"/>
        <c:grouping val="clustered"/>
        <c:varyColors val="0"/>
        <c:ser>
          <c:idx val="0"/>
          <c:order val="0"/>
          <c:tx>
            <c:v>Actifs</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Feuil1!$B$2:$B$11</c:f>
              <c:numCache>
                <c:formatCode>General</c:formatCode>
                <c:ptCount val="10"/>
                <c:pt idx="0">
                  <c:v>217</c:v>
                </c:pt>
                <c:pt idx="1">
                  <c:v>185</c:v>
                </c:pt>
                <c:pt idx="2">
                  <c:v>205</c:v>
                </c:pt>
                <c:pt idx="3">
                  <c:v>211</c:v>
                </c:pt>
                <c:pt idx="4">
                  <c:v>233</c:v>
                </c:pt>
                <c:pt idx="5">
                  <c:v>218</c:v>
                </c:pt>
                <c:pt idx="6">
                  <c:v>226</c:v>
                </c:pt>
                <c:pt idx="7">
                  <c:v>215</c:v>
                </c:pt>
                <c:pt idx="8">
                  <c:v>246</c:v>
                </c:pt>
                <c:pt idx="9">
                  <c:v>212</c:v>
                </c:pt>
              </c:numCache>
            </c:numRef>
          </c:val>
          <c:extLst>
            <c:ext xmlns:c16="http://schemas.microsoft.com/office/drawing/2014/chart" uri="{C3380CC4-5D6E-409C-BE32-E72D297353CC}">
              <c16:uniqueId val="{00000000-D7AC-8F4B-A787-C234017D31D4}"/>
            </c:ext>
          </c:extLst>
        </c:ser>
        <c:ser>
          <c:idx val="1"/>
          <c:order val="1"/>
          <c:tx>
            <c:v>Différés</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Feuil1!$C$2:$C$11</c:f>
              <c:numCache>
                <c:formatCode>General</c:formatCode>
                <c:ptCount val="10"/>
                <c:pt idx="0">
                  <c:v>32</c:v>
                </c:pt>
                <c:pt idx="1">
                  <c:v>41</c:v>
                </c:pt>
                <c:pt idx="2">
                  <c:v>42</c:v>
                </c:pt>
                <c:pt idx="3">
                  <c:v>21</c:v>
                </c:pt>
                <c:pt idx="4">
                  <c:v>32</c:v>
                </c:pt>
                <c:pt idx="5">
                  <c:v>37</c:v>
                </c:pt>
                <c:pt idx="6">
                  <c:v>49</c:v>
                </c:pt>
                <c:pt idx="7">
                  <c:v>45</c:v>
                </c:pt>
                <c:pt idx="8">
                  <c:v>39</c:v>
                </c:pt>
                <c:pt idx="9">
                  <c:v>37</c:v>
                </c:pt>
              </c:numCache>
            </c:numRef>
          </c:val>
          <c:extLst>
            <c:ext xmlns:c16="http://schemas.microsoft.com/office/drawing/2014/chart" uri="{C3380CC4-5D6E-409C-BE32-E72D297353CC}">
              <c16:uniqueId val="{00000003-D1DA-4DF1-A973-7C7BB34562A0}"/>
            </c:ext>
          </c:extLst>
        </c:ser>
        <c:dLbls>
          <c:showLegendKey val="0"/>
          <c:showVal val="0"/>
          <c:showCatName val="0"/>
          <c:showSerName val="0"/>
          <c:showPercent val="0"/>
          <c:showBubbleSize val="0"/>
        </c:dLbls>
        <c:gapWidth val="219"/>
        <c:overlap val="-27"/>
        <c:axId val="141791616"/>
        <c:axId val="141793152"/>
      </c:barChart>
      <c:catAx>
        <c:axId val="14179161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1793152"/>
        <c:crosses val="autoZero"/>
        <c:auto val="1"/>
        <c:lblAlgn val="ctr"/>
        <c:lblOffset val="100"/>
        <c:noMultiLvlLbl val="0"/>
      </c:catAx>
      <c:valAx>
        <c:axId val="14179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1791616"/>
        <c:crosses val="autoZero"/>
        <c:crossBetween val="between"/>
      </c:valAx>
      <c:spPr>
        <a:noFill/>
        <a:ln>
          <a:noFill/>
        </a:ln>
        <a:effectLst/>
      </c:spPr>
    </c:plotArea>
    <c:legend>
      <c:legendPos val="b"/>
      <c:layout>
        <c:manualLayout>
          <c:xMode val="edge"/>
          <c:yMode val="edge"/>
          <c:x val="9.5338710972953225E-2"/>
          <c:y val="0.95410511627015726"/>
          <c:w val="0.23106038196921141"/>
          <c:h val="4.58948837298427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99391-047D-4D2A-B0C9-85701266464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CA"/>
        </a:p>
      </dgm:t>
    </dgm:pt>
    <dgm:pt modelId="{D853A352-D85F-435F-B9E2-75EBFA077C41}">
      <dgm:prSet phldrT="[Texte]"/>
      <dgm:spPr/>
      <dgm:t>
        <a:bodyPr/>
        <a:lstStyle/>
        <a:p>
          <a:r>
            <a:rPr lang="fr-CA" dirty="0"/>
            <a:t>Démographiques</a:t>
          </a:r>
        </a:p>
      </dgm:t>
    </dgm:pt>
    <dgm:pt modelId="{5C337CBE-1D1A-4750-A087-68F3A6EB8C71}" type="parTrans" cxnId="{EA5C7FC3-2A4C-46AD-92D7-520066C8DCCA}">
      <dgm:prSet/>
      <dgm:spPr/>
      <dgm:t>
        <a:bodyPr/>
        <a:lstStyle/>
        <a:p>
          <a:endParaRPr lang="fr-CA"/>
        </a:p>
      </dgm:t>
    </dgm:pt>
    <dgm:pt modelId="{3B909844-E746-487C-BC6E-F9AA844ABB89}" type="sibTrans" cxnId="{EA5C7FC3-2A4C-46AD-92D7-520066C8DCCA}">
      <dgm:prSet/>
      <dgm:spPr/>
      <dgm:t>
        <a:bodyPr/>
        <a:lstStyle/>
        <a:p>
          <a:endParaRPr lang="fr-CA"/>
        </a:p>
      </dgm:t>
    </dgm:pt>
    <dgm:pt modelId="{0ED554BB-81B7-4AD6-9D96-D7C93EA85589}">
      <dgm:prSet phldrT="[Texte]" custT="1"/>
      <dgm:spPr/>
      <dgm:t>
        <a:bodyPr/>
        <a:lstStyle/>
        <a:p>
          <a:pPr>
            <a:lnSpc>
              <a:spcPct val="114000"/>
            </a:lnSpc>
          </a:pPr>
          <a:r>
            <a:rPr lang="fr-CA" sz="2000" dirty="0"/>
            <a:t>Maturité du régime</a:t>
          </a:r>
        </a:p>
      </dgm:t>
    </dgm:pt>
    <dgm:pt modelId="{F2EFCAAE-C9DF-4CD8-973C-34FA722B7E5F}" type="parTrans" cxnId="{7B9564BA-AA40-45FD-B4B6-8DEFC16B9639}">
      <dgm:prSet/>
      <dgm:spPr/>
      <dgm:t>
        <a:bodyPr/>
        <a:lstStyle/>
        <a:p>
          <a:endParaRPr lang="fr-CA"/>
        </a:p>
      </dgm:t>
    </dgm:pt>
    <dgm:pt modelId="{AE8637D4-621F-4B0D-B1FB-4BFBF5AF2DCB}" type="sibTrans" cxnId="{7B9564BA-AA40-45FD-B4B6-8DEFC16B9639}">
      <dgm:prSet/>
      <dgm:spPr/>
      <dgm:t>
        <a:bodyPr/>
        <a:lstStyle/>
        <a:p>
          <a:endParaRPr lang="fr-CA"/>
        </a:p>
      </dgm:t>
    </dgm:pt>
    <dgm:pt modelId="{617E42D6-ECBB-4645-B7AC-81DBD9E80615}">
      <dgm:prSet phldrT="[Texte]" custT="1"/>
      <dgm:spPr/>
      <dgm:t>
        <a:bodyPr/>
        <a:lstStyle/>
        <a:p>
          <a:pPr>
            <a:lnSpc>
              <a:spcPct val="114000"/>
            </a:lnSpc>
          </a:pPr>
          <a:r>
            <a:rPr lang="fr-CA" sz="2000" dirty="0"/>
            <a:t>Vieillissement de la main-d’œuvre</a:t>
          </a:r>
        </a:p>
      </dgm:t>
    </dgm:pt>
    <dgm:pt modelId="{6D7C06C2-99FE-457F-AD49-73E1CF730C77}" type="parTrans" cxnId="{D382189C-1FE8-4718-8D8D-64E4DCDD7E70}">
      <dgm:prSet/>
      <dgm:spPr/>
      <dgm:t>
        <a:bodyPr/>
        <a:lstStyle/>
        <a:p>
          <a:endParaRPr lang="fr-CA"/>
        </a:p>
      </dgm:t>
    </dgm:pt>
    <dgm:pt modelId="{D22CED78-B5DE-4DBF-A39E-1D0125F5474A}" type="sibTrans" cxnId="{D382189C-1FE8-4718-8D8D-64E4DCDD7E70}">
      <dgm:prSet/>
      <dgm:spPr/>
      <dgm:t>
        <a:bodyPr/>
        <a:lstStyle/>
        <a:p>
          <a:endParaRPr lang="fr-CA"/>
        </a:p>
      </dgm:t>
    </dgm:pt>
    <dgm:pt modelId="{22D0B241-0976-4E69-A7C1-20922736DCA3}">
      <dgm:prSet phldrT="[Texte]"/>
      <dgm:spPr/>
      <dgm:t>
        <a:bodyPr/>
        <a:lstStyle/>
        <a:p>
          <a:r>
            <a:rPr lang="fr-CA" dirty="0"/>
            <a:t>Économiques</a:t>
          </a:r>
        </a:p>
      </dgm:t>
    </dgm:pt>
    <dgm:pt modelId="{9747BE48-0CEA-4003-8856-354BFFB4293F}" type="parTrans" cxnId="{0816EF1E-4F90-4ED2-BC66-E920E76ACAA4}">
      <dgm:prSet/>
      <dgm:spPr/>
      <dgm:t>
        <a:bodyPr/>
        <a:lstStyle/>
        <a:p>
          <a:endParaRPr lang="fr-CA"/>
        </a:p>
      </dgm:t>
    </dgm:pt>
    <dgm:pt modelId="{1DFC430F-1E02-4A11-8A04-7BF4EFEC2100}" type="sibTrans" cxnId="{0816EF1E-4F90-4ED2-BC66-E920E76ACAA4}">
      <dgm:prSet/>
      <dgm:spPr/>
      <dgm:t>
        <a:bodyPr/>
        <a:lstStyle/>
        <a:p>
          <a:endParaRPr lang="fr-CA"/>
        </a:p>
      </dgm:t>
    </dgm:pt>
    <dgm:pt modelId="{F53F088F-9EBA-4089-BA56-957AF54CA0C0}">
      <dgm:prSet phldrT="[Texte]" custT="1"/>
      <dgm:spPr/>
      <dgm:t>
        <a:bodyPr/>
        <a:lstStyle/>
        <a:p>
          <a:pPr>
            <a:lnSpc>
              <a:spcPct val="114000"/>
            </a:lnSpc>
          </a:pPr>
          <a:r>
            <a:rPr lang="fr-CA" sz="2000" dirty="0"/>
            <a:t>Inflation</a:t>
          </a:r>
        </a:p>
      </dgm:t>
    </dgm:pt>
    <dgm:pt modelId="{DF6D9E19-DC68-427F-A3E7-68A3F74C81F9}" type="parTrans" cxnId="{3FA73F70-D079-407A-8460-8F8AA5A59258}">
      <dgm:prSet/>
      <dgm:spPr/>
      <dgm:t>
        <a:bodyPr/>
        <a:lstStyle/>
        <a:p>
          <a:endParaRPr lang="fr-CA"/>
        </a:p>
      </dgm:t>
    </dgm:pt>
    <dgm:pt modelId="{D06C680B-EC0B-435E-939B-E8A1BADF975E}" type="sibTrans" cxnId="{3FA73F70-D079-407A-8460-8F8AA5A59258}">
      <dgm:prSet/>
      <dgm:spPr/>
      <dgm:t>
        <a:bodyPr/>
        <a:lstStyle/>
        <a:p>
          <a:endParaRPr lang="fr-CA"/>
        </a:p>
      </dgm:t>
    </dgm:pt>
    <dgm:pt modelId="{1E9F5DAD-DBE9-4741-8FAA-BA3AA5E46F98}">
      <dgm:prSet phldrT="[Texte]" custT="1"/>
      <dgm:spPr/>
      <dgm:t>
        <a:bodyPr/>
        <a:lstStyle/>
        <a:p>
          <a:pPr>
            <a:lnSpc>
              <a:spcPct val="114000"/>
            </a:lnSpc>
          </a:pPr>
          <a:r>
            <a:rPr lang="fr-CA" sz="2000" dirty="0"/>
            <a:t>Augmentation salariale</a:t>
          </a:r>
        </a:p>
      </dgm:t>
    </dgm:pt>
    <dgm:pt modelId="{5C44D06F-9D3F-4AE7-B786-B7E7F05094D9}" type="parTrans" cxnId="{1722628A-8D45-4D0F-9540-F51B2907683F}">
      <dgm:prSet/>
      <dgm:spPr/>
      <dgm:t>
        <a:bodyPr/>
        <a:lstStyle/>
        <a:p>
          <a:endParaRPr lang="fr-CA"/>
        </a:p>
      </dgm:t>
    </dgm:pt>
    <dgm:pt modelId="{55749529-3E88-4976-8397-55A82466814B}" type="sibTrans" cxnId="{1722628A-8D45-4D0F-9540-F51B2907683F}">
      <dgm:prSet/>
      <dgm:spPr/>
      <dgm:t>
        <a:bodyPr/>
        <a:lstStyle/>
        <a:p>
          <a:endParaRPr lang="fr-CA"/>
        </a:p>
      </dgm:t>
    </dgm:pt>
    <dgm:pt modelId="{7D80D838-7E0F-483D-A5DD-F1A9EEEABE38}">
      <dgm:prSet phldrT="[Texte]"/>
      <dgm:spPr/>
      <dgm:t>
        <a:bodyPr/>
        <a:lstStyle/>
        <a:p>
          <a:r>
            <a:rPr lang="fr-CA" dirty="0"/>
            <a:t>Législatif</a:t>
          </a:r>
        </a:p>
      </dgm:t>
    </dgm:pt>
    <dgm:pt modelId="{3B736450-9AF8-47C7-BF51-CD6E90FFE5F2}" type="parTrans" cxnId="{4986F2A0-5DA7-4D5C-9062-72DF06328A9B}">
      <dgm:prSet/>
      <dgm:spPr/>
      <dgm:t>
        <a:bodyPr/>
        <a:lstStyle/>
        <a:p>
          <a:endParaRPr lang="fr-CA"/>
        </a:p>
      </dgm:t>
    </dgm:pt>
    <dgm:pt modelId="{85C4A27A-0ABF-4413-8398-735C7A3A2361}" type="sibTrans" cxnId="{4986F2A0-5DA7-4D5C-9062-72DF06328A9B}">
      <dgm:prSet/>
      <dgm:spPr/>
      <dgm:t>
        <a:bodyPr/>
        <a:lstStyle/>
        <a:p>
          <a:endParaRPr lang="fr-CA"/>
        </a:p>
      </dgm:t>
    </dgm:pt>
    <dgm:pt modelId="{5A6AA47E-0221-4EFF-AE73-61B4938AB1E5}">
      <dgm:prSet phldrT="[Texte]" custT="1"/>
      <dgm:spPr/>
      <dgm:t>
        <a:bodyPr/>
        <a:lstStyle/>
        <a:p>
          <a:pPr>
            <a:lnSpc>
              <a:spcPct val="114000"/>
            </a:lnSpc>
          </a:pPr>
          <a:r>
            <a:rPr lang="fr-CA" sz="2000" dirty="0"/>
            <a:t>Loi et règlements  RCR</a:t>
          </a:r>
        </a:p>
      </dgm:t>
    </dgm:pt>
    <dgm:pt modelId="{E0B099F6-4CBD-478B-878E-B4EA4218F1AF}" type="parTrans" cxnId="{C93FEB80-75E6-461C-B246-94934617B626}">
      <dgm:prSet/>
      <dgm:spPr/>
      <dgm:t>
        <a:bodyPr/>
        <a:lstStyle/>
        <a:p>
          <a:endParaRPr lang="fr-CA"/>
        </a:p>
      </dgm:t>
    </dgm:pt>
    <dgm:pt modelId="{D30E7FBB-0CFE-4DF9-A8B5-8E50ABE2094C}" type="sibTrans" cxnId="{C93FEB80-75E6-461C-B246-94934617B626}">
      <dgm:prSet/>
      <dgm:spPr/>
      <dgm:t>
        <a:bodyPr/>
        <a:lstStyle/>
        <a:p>
          <a:endParaRPr lang="fr-CA"/>
        </a:p>
      </dgm:t>
    </dgm:pt>
    <dgm:pt modelId="{DA1ABD5F-97A0-455E-BE14-F9556D2BCD39}">
      <dgm:prSet phldrT="[Texte]" custT="1"/>
      <dgm:spPr/>
      <dgm:t>
        <a:bodyPr/>
        <a:lstStyle/>
        <a:p>
          <a:pPr>
            <a:lnSpc>
              <a:spcPct val="114000"/>
            </a:lnSpc>
          </a:pPr>
          <a:r>
            <a:rPr lang="fr-CA" sz="2000" dirty="0"/>
            <a:t>Loi sur l’impôt</a:t>
          </a:r>
        </a:p>
      </dgm:t>
    </dgm:pt>
    <dgm:pt modelId="{846826FA-2815-4627-8EB9-B3F9A4442C29}" type="parTrans" cxnId="{1F0DD78B-12E8-4057-873A-FF2134EC76E9}">
      <dgm:prSet/>
      <dgm:spPr/>
      <dgm:t>
        <a:bodyPr/>
        <a:lstStyle/>
        <a:p>
          <a:endParaRPr lang="fr-CA"/>
        </a:p>
      </dgm:t>
    </dgm:pt>
    <dgm:pt modelId="{AF6307E5-BB77-4CA3-A6F2-F660545B3809}" type="sibTrans" cxnId="{1F0DD78B-12E8-4057-873A-FF2134EC76E9}">
      <dgm:prSet/>
      <dgm:spPr/>
      <dgm:t>
        <a:bodyPr/>
        <a:lstStyle/>
        <a:p>
          <a:endParaRPr lang="fr-CA"/>
        </a:p>
      </dgm:t>
    </dgm:pt>
    <dgm:pt modelId="{17B35989-D807-4D35-80A9-A3809498FD89}">
      <dgm:prSet phldrT="[Texte]" custT="1"/>
      <dgm:spPr/>
      <dgm:t>
        <a:bodyPr/>
        <a:lstStyle/>
        <a:p>
          <a:pPr>
            <a:lnSpc>
              <a:spcPct val="114000"/>
            </a:lnSpc>
          </a:pPr>
          <a:r>
            <a:rPr lang="fr-CA" sz="2000" dirty="0"/>
            <a:t>Longévité</a:t>
          </a:r>
        </a:p>
      </dgm:t>
    </dgm:pt>
    <dgm:pt modelId="{4F9848BC-6EF3-43E4-B1A2-F046478A3F55}" type="parTrans" cxnId="{36A716B2-3CDD-4E34-86FB-A0AABF17F702}">
      <dgm:prSet/>
      <dgm:spPr/>
      <dgm:t>
        <a:bodyPr/>
        <a:lstStyle/>
        <a:p>
          <a:endParaRPr lang="fr-CA"/>
        </a:p>
      </dgm:t>
    </dgm:pt>
    <dgm:pt modelId="{E778A30F-12A3-43BF-9244-B88BB041C99B}" type="sibTrans" cxnId="{36A716B2-3CDD-4E34-86FB-A0AABF17F702}">
      <dgm:prSet/>
      <dgm:spPr/>
      <dgm:t>
        <a:bodyPr/>
        <a:lstStyle/>
        <a:p>
          <a:endParaRPr lang="fr-CA"/>
        </a:p>
      </dgm:t>
    </dgm:pt>
    <dgm:pt modelId="{8CA81B7D-63CC-46AF-8B0B-CB4C880C0254}">
      <dgm:prSet phldrT="[Texte]" custT="1"/>
      <dgm:spPr/>
      <dgm:t>
        <a:bodyPr/>
        <a:lstStyle/>
        <a:p>
          <a:pPr>
            <a:lnSpc>
              <a:spcPct val="114000"/>
            </a:lnSpc>
          </a:pPr>
          <a:r>
            <a:rPr lang="fr-CA" sz="2000" dirty="0"/>
            <a:t>Prise de retraite</a:t>
          </a:r>
        </a:p>
      </dgm:t>
    </dgm:pt>
    <dgm:pt modelId="{B774F091-1DDB-41AB-9C20-53283C1E820A}" type="parTrans" cxnId="{D362BDEE-A1B9-47A9-91B7-DF5BE94BB87C}">
      <dgm:prSet/>
      <dgm:spPr/>
      <dgm:t>
        <a:bodyPr/>
        <a:lstStyle/>
        <a:p>
          <a:endParaRPr lang="fr-CA"/>
        </a:p>
      </dgm:t>
    </dgm:pt>
    <dgm:pt modelId="{6421F054-F089-4EB1-891B-1757F7C97D88}" type="sibTrans" cxnId="{D362BDEE-A1B9-47A9-91B7-DF5BE94BB87C}">
      <dgm:prSet/>
      <dgm:spPr/>
      <dgm:t>
        <a:bodyPr/>
        <a:lstStyle/>
        <a:p>
          <a:endParaRPr lang="fr-CA"/>
        </a:p>
      </dgm:t>
    </dgm:pt>
    <dgm:pt modelId="{B20D8297-53D6-4BA6-BC20-C32F1B6D73E6}">
      <dgm:prSet phldrT="[Texte]" custT="1"/>
      <dgm:spPr/>
      <dgm:t>
        <a:bodyPr/>
        <a:lstStyle/>
        <a:p>
          <a:pPr>
            <a:lnSpc>
              <a:spcPct val="114000"/>
            </a:lnSpc>
          </a:pPr>
          <a:r>
            <a:rPr lang="fr-CA" sz="2000" dirty="0"/>
            <a:t>Cessation de participation</a:t>
          </a:r>
        </a:p>
      </dgm:t>
    </dgm:pt>
    <dgm:pt modelId="{D5699950-B2E4-449A-84EE-48889AE92230}" type="parTrans" cxnId="{3D1AC2DD-0ECD-4B12-B55F-51D22857F2C1}">
      <dgm:prSet/>
      <dgm:spPr/>
      <dgm:t>
        <a:bodyPr/>
        <a:lstStyle/>
        <a:p>
          <a:endParaRPr lang="fr-CA"/>
        </a:p>
      </dgm:t>
    </dgm:pt>
    <dgm:pt modelId="{CC43A688-F727-4D0B-94FC-4933F831221F}" type="sibTrans" cxnId="{3D1AC2DD-0ECD-4B12-B55F-51D22857F2C1}">
      <dgm:prSet/>
      <dgm:spPr/>
      <dgm:t>
        <a:bodyPr/>
        <a:lstStyle/>
        <a:p>
          <a:endParaRPr lang="fr-CA"/>
        </a:p>
      </dgm:t>
    </dgm:pt>
    <dgm:pt modelId="{FC5FC05D-8206-4178-917B-F80AD4C269D1}">
      <dgm:prSet phldrT="[Texte]" custT="1"/>
      <dgm:spPr/>
      <dgm:t>
        <a:bodyPr/>
        <a:lstStyle/>
        <a:p>
          <a:pPr>
            <a:lnSpc>
              <a:spcPct val="114000"/>
            </a:lnSpc>
          </a:pPr>
          <a:r>
            <a:rPr lang="fr-CA" sz="2000" dirty="0"/>
            <a:t>Taux d’actualisation</a:t>
          </a:r>
        </a:p>
      </dgm:t>
    </dgm:pt>
    <dgm:pt modelId="{6CF96B28-8500-4955-AA8A-9D30635DCF4B}" type="parTrans" cxnId="{76C52E39-ABCD-4634-8F01-F8622F1C4E38}">
      <dgm:prSet/>
      <dgm:spPr/>
      <dgm:t>
        <a:bodyPr/>
        <a:lstStyle/>
        <a:p>
          <a:endParaRPr lang="fr-CA"/>
        </a:p>
      </dgm:t>
    </dgm:pt>
    <dgm:pt modelId="{52CE1938-DC4A-4493-88D4-0ECBF7B42571}" type="sibTrans" cxnId="{76C52E39-ABCD-4634-8F01-F8622F1C4E38}">
      <dgm:prSet/>
      <dgm:spPr/>
      <dgm:t>
        <a:bodyPr/>
        <a:lstStyle/>
        <a:p>
          <a:endParaRPr lang="fr-CA"/>
        </a:p>
      </dgm:t>
    </dgm:pt>
    <dgm:pt modelId="{C37B2393-DE58-4455-B000-010F14EFB222}">
      <dgm:prSet phldrT="[Texte]" custT="1"/>
      <dgm:spPr/>
      <dgm:t>
        <a:bodyPr/>
        <a:lstStyle/>
        <a:p>
          <a:pPr>
            <a:lnSpc>
              <a:spcPct val="114000"/>
            </a:lnSpc>
          </a:pPr>
          <a:r>
            <a:rPr lang="fr-CA" sz="2000" dirty="0"/>
            <a:t>Rendement de l’actif</a:t>
          </a:r>
        </a:p>
      </dgm:t>
    </dgm:pt>
    <dgm:pt modelId="{BDAAD43D-F90A-46AD-BCEE-0F7D115B2472}" type="parTrans" cxnId="{B9EE0AB5-4050-4F3D-8CF7-E03E489E1B3D}">
      <dgm:prSet/>
      <dgm:spPr/>
      <dgm:t>
        <a:bodyPr/>
        <a:lstStyle/>
        <a:p>
          <a:endParaRPr lang="fr-CA"/>
        </a:p>
      </dgm:t>
    </dgm:pt>
    <dgm:pt modelId="{20394E69-AA7B-4BBB-B993-9446AD3118AD}" type="sibTrans" cxnId="{B9EE0AB5-4050-4F3D-8CF7-E03E489E1B3D}">
      <dgm:prSet/>
      <dgm:spPr/>
      <dgm:t>
        <a:bodyPr/>
        <a:lstStyle/>
        <a:p>
          <a:endParaRPr lang="fr-CA"/>
        </a:p>
      </dgm:t>
    </dgm:pt>
    <dgm:pt modelId="{B247D0AD-9FDB-4020-BD6D-892900D6C5F1}">
      <dgm:prSet phldrT="[Texte]" custT="1"/>
      <dgm:spPr/>
      <dgm:t>
        <a:bodyPr/>
        <a:lstStyle/>
        <a:p>
          <a:pPr>
            <a:lnSpc>
              <a:spcPct val="114000"/>
            </a:lnSpc>
          </a:pPr>
          <a:r>
            <a:rPr lang="fr-CA" sz="2000" dirty="0"/>
            <a:t>Liquidité</a:t>
          </a:r>
        </a:p>
      </dgm:t>
    </dgm:pt>
    <dgm:pt modelId="{6B438C65-4D13-442D-A91C-B329B89E756A}" type="parTrans" cxnId="{4A86D010-79D8-4013-B640-BD90617986E8}">
      <dgm:prSet/>
      <dgm:spPr/>
      <dgm:t>
        <a:bodyPr/>
        <a:lstStyle/>
        <a:p>
          <a:endParaRPr lang="fr-CA"/>
        </a:p>
      </dgm:t>
    </dgm:pt>
    <dgm:pt modelId="{27A03184-8F56-4311-B52D-0DD4804649AC}" type="sibTrans" cxnId="{4A86D010-79D8-4013-B640-BD90617986E8}">
      <dgm:prSet/>
      <dgm:spPr/>
      <dgm:t>
        <a:bodyPr/>
        <a:lstStyle/>
        <a:p>
          <a:endParaRPr lang="fr-CA"/>
        </a:p>
      </dgm:t>
    </dgm:pt>
    <dgm:pt modelId="{91415CD0-A816-4EDD-AE6D-B905B42FF748}" type="pres">
      <dgm:prSet presAssocID="{B6899391-047D-4D2A-B0C9-85701266464B}" presName="Name0" presStyleCnt="0">
        <dgm:presLayoutVars>
          <dgm:dir/>
          <dgm:animLvl val="lvl"/>
          <dgm:resizeHandles val="exact"/>
        </dgm:presLayoutVars>
      </dgm:prSet>
      <dgm:spPr/>
    </dgm:pt>
    <dgm:pt modelId="{74CAF69B-F993-4B00-AA99-BB099CE74EBD}" type="pres">
      <dgm:prSet presAssocID="{D853A352-D85F-435F-B9E2-75EBFA077C41}" presName="composite" presStyleCnt="0"/>
      <dgm:spPr/>
    </dgm:pt>
    <dgm:pt modelId="{36CC4704-A44A-4052-8719-0F5E66CCC0D5}" type="pres">
      <dgm:prSet presAssocID="{D853A352-D85F-435F-B9E2-75EBFA077C41}" presName="parTx" presStyleLbl="alignNode1" presStyleIdx="0" presStyleCnt="3">
        <dgm:presLayoutVars>
          <dgm:chMax val="0"/>
          <dgm:chPref val="0"/>
          <dgm:bulletEnabled val="1"/>
        </dgm:presLayoutVars>
      </dgm:prSet>
      <dgm:spPr/>
    </dgm:pt>
    <dgm:pt modelId="{AE837281-F469-4981-873B-5690320D8ABD}" type="pres">
      <dgm:prSet presAssocID="{D853A352-D85F-435F-B9E2-75EBFA077C41}" presName="desTx" presStyleLbl="alignAccFollowNode1" presStyleIdx="0" presStyleCnt="3">
        <dgm:presLayoutVars>
          <dgm:bulletEnabled val="1"/>
        </dgm:presLayoutVars>
      </dgm:prSet>
      <dgm:spPr/>
    </dgm:pt>
    <dgm:pt modelId="{331B1D98-FA5B-48DB-83C4-2C7CF4E9BD80}" type="pres">
      <dgm:prSet presAssocID="{3B909844-E746-487C-BC6E-F9AA844ABB89}" presName="space" presStyleCnt="0"/>
      <dgm:spPr/>
    </dgm:pt>
    <dgm:pt modelId="{5BD022EB-505C-4562-81DC-40D4B7C94D55}" type="pres">
      <dgm:prSet presAssocID="{22D0B241-0976-4E69-A7C1-20922736DCA3}" presName="composite" presStyleCnt="0"/>
      <dgm:spPr/>
    </dgm:pt>
    <dgm:pt modelId="{B16A04DB-4876-43C5-84EB-B861DA104644}" type="pres">
      <dgm:prSet presAssocID="{22D0B241-0976-4E69-A7C1-20922736DCA3}" presName="parTx" presStyleLbl="alignNode1" presStyleIdx="1" presStyleCnt="3">
        <dgm:presLayoutVars>
          <dgm:chMax val="0"/>
          <dgm:chPref val="0"/>
          <dgm:bulletEnabled val="1"/>
        </dgm:presLayoutVars>
      </dgm:prSet>
      <dgm:spPr/>
    </dgm:pt>
    <dgm:pt modelId="{8627C2AC-EE12-4278-9E8C-EBED2582625A}" type="pres">
      <dgm:prSet presAssocID="{22D0B241-0976-4E69-A7C1-20922736DCA3}" presName="desTx" presStyleLbl="alignAccFollowNode1" presStyleIdx="1" presStyleCnt="3">
        <dgm:presLayoutVars>
          <dgm:bulletEnabled val="1"/>
        </dgm:presLayoutVars>
      </dgm:prSet>
      <dgm:spPr/>
    </dgm:pt>
    <dgm:pt modelId="{6E53CC19-F66A-45E9-8600-8C7888340736}" type="pres">
      <dgm:prSet presAssocID="{1DFC430F-1E02-4A11-8A04-7BF4EFEC2100}" presName="space" presStyleCnt="0"/>
      <dgm:spPr/>
    </dgm:pt>
    <dgm:pt modelId="{2A5B3C6F-D7F7-4649-AF73-D4AA9548AA3A}" type="pres">
      <dgm:prSet presAssocID="{7D80D838-7E0F-483D-A5DD-F1A9EEEABE38}" presName="composite" presStyleCnt="0"/>
      <dgm:spPr/>
    </dgm:pt>
    <dgm:pt modelId="{088E816D-9CF0-43AE-A84E-212A00A88C63}" type="pres">
      <dgm:prSet presAssocID="{7D80D838-7E0F-483D-A5DD-F1A9EEEABE38}" presName="parTx" presStyleLbl="alignNode1" presStyleIdx="2" presStyleCnt="3">
        <dgm:presLayoutVars>
          <dgm:chMax val="0"/>
          <dgm:chPref val="0"/>
          <dgm:bulletEnabled val="1"/>
        </dgm:presLayoutVars>
      </dgm:prSet>
      <dgm:spPr/>
    </dgm:pt>
    <dgm:pt modelId="{D5270272-2324-49E3-A69D-172DE4188225}" type="pres">
      <dgm:prSet presAssocID="{7D80D838-7E0F-483D-A5DD-F1A9EEEABE38}" presName="desTx" presStyleLbl="alignAccFollowNode1" presStyleIdx="2" presStyleCnt="3">
        <dgm:presLayoutVars>
          <dgm:bulletEnabled val="1"/>
        </dgm:presLayoutVars>
      </dgm:prSet>
      <dgm:spPr/>
    </dgm:pt>
  </dgm:ptLst>
  <dgm:cxnLst>
    <dgm:cxn modelId="{E2C03D08-2548-4746-B74E-A098C572EBF2}" type="presOf" srcId="{8CA81B7D-63CC-46AF-8B0B-CB4C880C0254}" destId="{AE837281-F469-4981-873B-5690320D8ABD}" srcOrd="0" destOrd="3" presId="urn:microsoft.com/office/officeart/2005/8/layout/hList1"/>
    <dgm:cxn modelId="{4A86D010-79D8-4013-B640-BD90617986E8}" srcId="{22D0B241-0976-4E69-A7C1-20922736DCA3}" destId="{B247D0AD-9FDB-4020-BD6D-892900D6C5F1}" srcOrd="4" destOrd="0" parTransId="{6B438C65-4D13-442D-A91C-B329B89E756A}" sibTransId="{27A03184-8F56-4311-B52D-0DD4804649AC}"/>
    <dgm:cxn modelId="{0816EF1E-4F90-4ED2-BC66-E920E76ACAA4}" srcId="{B6899391-047D-4D2A-B0C9-85701266464B}" destId="{22D0B241-0976-4E69-A7C1-20922736DCA3}" srcOrd="1" destOrd="0" parTransId="{9747BE48-0CEA-4003-8856-354BFFB4293F}" sibTransId="{1DFC430F-1E02-4A11-8A04-7BF4EFEC2100}"/>
    <dgm:cxn modelId="{EBEC9F20-666A-46D8-80BD-81C5AA154877}" type="presOf" srcId="{17B35989-D807-4D35-80A9-A3809498FD89}" destId="{AE837281-F469-4981-873B-5690320D8ABD}" srcOrd="0" destOrd="2" presId="urn:microsoft.com/office/officeart/2005/8/layout/hList1"/>
    <dgm:cxn modelId="{76C52E39-ABCD-4634-8F01-F8622F1C4E38}" srcId="{22D0B241-0976-4E69-A7C1-20922736DCA3}" destId="{FC5FC05D-8206-4178-917B-F80AD4C269D1}" srcOrd="2" destOrd="0" parTransId="{6CF96B28-8500-4955-AA8A-9D30635DCF4B}" sibTransId="{52CE1938-DC4A-4493-88D4-0ECBF7B42571}"/>
    <dgm:cxn modelId="{96259849-B3E8-462E-9B35-FF3B94D6E529}" type="presOf" srcId="{F53F088F-9EBA-4089-BA56-957AF54CA0C0}" destId="{8627C2AC-EE12-4278-9E8C-EBED2582625A}" srcOrd="0" destOrd="0" presId="urn:microsoft.com/office/officeart/2005/8/layout/hList1"/>
    <dgm:cxn modelId="{FFB80350-6BD5-4D5B-AFB8-48C49AD49F2A}" type="presOf" srcId="{5A6AA47E-0221-4EFF-AE73-61B4938AB1E5}" destId="{D5270272-2324-49E3-A69D-172DE4188225}" srcOrd="0" destOrd="0" presId="urn:microsoft.com/office/officeart/2005/8/layout/hList1"/>
    <dgm:cxn modelId="{3FA73F70-D079-407A-8460-8F8AA5A59258}" srcId="{22D0B241-0976-4E69-A7C1-20922736DCA3}" destId="{F53F088F-9EBA-4089-BA56-957AF54CA0C0}" srcOrd="0" destOrd="0" parTransId="{DF6D9E19-DC68-427F-A3E7-68A3F74C81F9}" sibTransId="{D06C680B-EC0B-435E-939B-E8A1BADF975E}"/>
    <dgm:cxn modelId="{67C4BF72-B3FA-430E-B880-E50A2B389D75}" type="presOf" srcId="{7D80D838-7E0F-483D-A5DD-F1A9EEEABE38}" destId="{088E816D-9CF0-43AE-A84E-212A00A88C63}" srcOrd="0" destOrd="0" presId="urn:microsoft.com/office/officeart/2005/8/layout/hList1"/>
    <dgm:cxn modelId="{71F30C79-7C8B-4EBC-81B7-C86162D5DB6D}" type="presOf" srcId="{D853A352-D85F-435F-B9E2-75EBFA077C41}" destId="{36CC4704-A44A-4052-8719-0F5E66CCC0D5}" srcOrd="0" destOrd="0" presId="urn:microsoft.com/office/officeart/2005/8/layout/hList1"/>
    <dgm:cxn modelId="{6B1F865A-D329-43E8-A319-8A6562B9D9DD}" type="presOf" srcId="{C37B2393-DE58-4455-B000-010F14EFB222}" destId="{8627C2AC-EE12-4278-9E8C-EBED2582625A}" srcOrd="0" destOrd="3" presId="urn:microsoft.com/office/officeart/2005/8/layout/hList1"/>
    <dgm:cxn modelId="{4253647B-BD65-4B4D-A876-D84B7E58773A}" type="presOf" srcId="{DA1ABD5F-97A0-455E-BE14-F9556D2BCD39}" destId="{D5270272-2324-49E3-A69D-172DE4188225}" srcOrd="0" destOrd="1" presId="urn:microsoft.com/office/officeart/2005/8/layout/hList1"/>
    <dgm:cxn modelId="{C93FEB80-75E6-461C-B246-94934617B626}" srcId="{7D80D838-7E0F-483D-A5DD-F1A9EEEABE38}" destId="{5A6AA47E-0221-4EFF-AE73-61B4938AB1E5}" srcOrd="0" destOrd="0" parTransId="{E0B099F6-4CBD-478B-878E-B4EA4218F1AF}" sibTransId="{D30E7FBB-0CFE-4DF9-A8B5-8E50ABE2094C}"/>
    <dgm:cxn modelId="{1722628A-8D45-4D0F-9540-F51B2907683F}" srcId="{22D0B241-0976-4E69-A7C1-20922736DCA3}" destId="{1E9F5DAD-DBE9-4741-8FAA-BA3AA5E46F98}" srcOrd="1" destOrd="0" parTransId="{5C44D06F-9D3F-4AE7-B786-B7E7F05094D9}" sibTransId="{55749529-3E88-4976-8397-55A82466814B}"/>
    <dgm:cxn modelId="{1F0DD78B-12E8-4057-873A-FF2134EC76E9}" srcId="{7D80D838-7E0F-483D-A5DD-F1A9EEEABE38}" destId="{DA1ABD5F-97A0-455E-BE14-F9556D2BCD39}" srcOrd="1" destOrd="0" parTransId="{846826FA-2815-4627-8EB9-B3F9A4442C29}" sibTransId="{AF6307E5-BB77-4CA3-A6F2-F660545B3809}"/>
    <dgm:cxn modelId="{F5088F8F-493D-4263-AFF2-D3EEA3C334E9}" type="presOf" srcId="{0ED554BB-81B7-4AD6-9D96-D7C93EA85589}" destId="{AE837281-F469-4981-873B-5690320D8ABD}" srcOrd="0" destOrd="0" presId="urn:microsoft.com/office/officeart/2005/8/layout/hList1"/>
    <dgm:cxn modelId="{B0BC4794-175D-46E4-83D4-2EA560145D2B}" type="presOf" srcId="{1E9F5DAD-DBE9-4741-8FAA-BA3AA5E46F98}" destId="{8627C2AC-EE12-4278-9E8C-EBED2582625A}" srcOrd="0" destOrd="1" presId="urn:microsoft.com/office/officeart/2005/8/layout/hList1"/>
    <dgm:cxn modelId="{D382189C-1FE8-4718-8D8D-64E4DCDD7E70}" srcId="{D853A352-D85F-435F-B9E2-75EBFA077C41}" destId="{617E42D6-ECBB-4645-B7AC-81DBD9E80615}" srcOrd="1" destOrd="0" parTransId="{6D7C06C2-99FE-457F-AD49-73E1CF730C77}" sibTransId="{D22CED78-B5DE-4DBF-A39E-1D0125F5474A}"/>
    <dgm:cxn modelId="{4986F2A0-5DA7-4D5C-9062-72DF06328A9B}" srcId="{B6899391-047D-4D2A-B0C9-85701266464B}" destId="{7D80D838-7E0F-483D-A5DD-F1A9EEEABE38}" srcOrd="2" destOrd="0" parTransId="{3B736450-9AF8-47C7-BF51-CD6E90FFE5F2}" sibTransId="{85C4A27A-0ABF-4413-8398-735C7A3A2361}"/>
    <dgm:cxn modelId="{6B4380AC-F802-4996-BFC8-1BBBDC7F8E6F}" type="presOf" srcId="{B6899391-047D-4D2A-B0C9-85701266464B}" destId="{91415CD0-A816-4EDD-AE6D-B905B42FF748}" srcOrd="0" destOrd="0" presId="urn:microsoft.com/office/officeart/2005/8/layout/hList1"/>
    <dgm:cxn modelId="{36A716B2-3CDD-4E34-86FB-A0AABF17F702}" srcId="{D853A352-D85F-435F-B9E2-75EBFA077C41}" destId="{17B35989-D807-4D35-80A9-A3809498FD89}" srcOrd="2" destOrd="0" parTransId="{4F9848BC-6EF3-43E4-B1A2-F046478A3F55}" sibTransId="{E778A30F-12A3-43BF-9244-B88BB041C99B}"/>
    <dgm:cxn modelId="{B9EE0AB5-4050-4F3D-8CF7-E03E489E1B3D}" srcId="{22D0B241-0976-4E69-A7C1-20922736DCA3}" destId="{C37B2393-DE58-4455-B000-010F14EFB222}" srcOrd="3" destOrd="0" parTransId="{BDAAD43D-F90A-46AD-BCEE-0F7D115B2472}" sibTransId="{20394E69-AA7B-4BBB-B993-9446AD3118AD}"/>
    <dgm:cxn modelId="{9CAD59B6-53AB-449A-9BF2-2F0CA9353276}" type="presOf" srcId="{B20D8297-53D6-4BA6-BC20-C32F1B6D73E6}" destId="{AE837281-F469-4981-873B-5690320D8ABD}" srcOrd="0" destOrd="4" presId="urn:microsoft.com/office/officeart/2005/8/layout/hList1"/>
    <dgm:cxn modelId="{7B9564BA-AA40-45FD-B4B6-8DEFC16B9639}" srcId="{D853A352-D85F-435F-B9E2-75EBFA077C41}" destId="{0ED554BB-81B7-4AD6-9D96-D7C93EA85589}" srcOrd="0" destOrd="0" parTransId="{F2EFCAAE-C9DF-4CD8-973C-34FA722B7E5F}" sibTransId="{AE8637D4-621F-4B0D-B1FB-4BFBF5AF2DCB}"/>
    <dgm:cxn modelId="{2A1D2FBD-47C0-428C-9B6A-408D64BC24E2}" type="presOf" srcId="{617E42D6-ECBB-4645-B7AC-81DBD9E80615}" destId="{AE837281-F469-4981-873B-5690320D8ABD}" srcOrd="0" destOrd="1" presId="urn:microsoft.com/office/officeart/2005/8/layout/hList1"/>
    <dgm:cxn modelId="{8DB31CC3-3100-4643-BE59-7428D39F8E97}" type="presOf" srcId="{22D0B241-0976-4E69-A7C1-20922736DCA3}" destId="{B16A04DB-4876-43C5-84EB-B861DA104644}" srcOrd="0" destOrd="0" presId="urn:microsoft.com/office/officeart/2005/8/layout/hList1"/>
    <dgm:cxn modelId="{EA5C7FC3-2A4C-46AD-92D7-520066C8DCCA}" srcId="{B6899391-047D-4D2A-B0C9-85701266464B}" destId="{D853A352-D85F-435F-B9E2-75EBFA077C41}" srcOrd="0" destOrd="0" parTransId="{5C337CBE-1D1A-4750-A087-68F3A6EB8C71}" sibTransId="{3B909844-E746-487C-BC6E-F9AA844ABB89}"/>
    <dgm:cxn modelId="{8C1C89DD-8FD4-4A87-9BC8-22EE00300A0B}" type="presOf" srcId="{B247D0AD-9FDB-4020-BD6D-892900D6C5F1}" destId="{8627C2AC-EE12-4278-9E8C-EBED2582625A}" srcOrd="0" destOrd="4" presId="urn:microsoft.com/office/officeart/2005/8/layout/hList1"/>
    <dgm:cxn modelId="{3D1AC2DD-0ECD-4B12-B55F-51D22857F2C1}" srcId="{D853A352-D85F-435F-B9E2-75EBFA077C41}" destId="{B20D8297-53D6-4BA6-BC20-C32F1B6D73E6}" srcOrd="4" destOrd="0" parTransId="{D5699950-B2E4-449A-84EE-48889AE92230}" sibTransId="{CC43A688-F727-4D0B-94FC-4933F831221F}"/>
    <dgm:cxn modelId="{D362BDEE-A1B9-47A9-91B7-DF5BE94BB87C}" srcId="{D853A352-D85F-435F-B9E2-75EBFA077C41}" destId="{8CA81B7D-63CC-46AF-8B0B-CB4C880C0254}" srcOrd="3" destOrd="0" parTransId="{B774F091-1DDB-41AB-9C20-53283C1E820A}" sibTransId="{6421F054-F089-4EB1-891B-1757F7C97D88}"/>
    <dgm:cxn modelId="{F0C32AF7-78DD-4071-8D5D-5C50BAF17AC1}" type="presOf" srcId="{FC5FC05D-8206-4178-917B-F80AD4C269D1}" destId="{8627C2AC-EE12-4278-9E8C-EBED2582625A}" srcOrd="0" destOrd="2" presId="urn:microsoft.com/office/officeart/2005/8/layout/hList1"/>
    <dgm:cxn modelId="{92445537-C731-4581-860B-7CCCE3F82AD0}" type="presParOf" srcId="{91415CD0-A816-4EDD-AE6D-B905B42FF748}" destId="{74CAF69B-F993-4B00-AA99-BB099CE74EBD}" srcOrd="0" destOrd="0" presId="urn:microsoft.com/office/officeart/2005/8/layout/hList1"/>
    <dgm:cxn modelId="{8A77AD5F-AC7E-4E77-90FB-9FA261B85B18}" type="presParOf" srcId="{74CAF69B-F993-4B00-AA99-BB099CE74EBD}" destId="{36CC4704-A44A-4052-8719-0F5E66CCC0D5}" srcOrd="0" destOrd="0" presId="urn:microsoft.com/office/officeart/2005/8/layout/hList1"/>
    <dgm:cxn modelId="{12258610-B9F4-41E8-AD49-6EB01A5C087D}" type="presParOf" srcId="{74CAF69B-F993-4B00-AA99-BB099CE74EBD}" destId="{AE837281-F469-4981-873B-5690320D8ABD}" srcOrd="1" destOrd="0" presId="urn:microsoft.com/office/officeart/2005/8/layout/hList1"/>
    <dgm:cxn modelId="{C57055C2-5ECF-445A-83DC-D473FFEE6AF6}" type="presParOf" srcId="{91415CD0-A816-4EDD-AE6D-B905B42FF748}" destId="{331B1D98-FA5B-48DB-83C4-2C7CF4E9BD80}" srcOrd="1" destOrd="0" presId="urn:microsoft.com/office/officeart/2005/8/layout/hList1"/>
    <dgm:cxn modelId="{D8B84788-0171-4FCF-8DB3-F546AFA8EE81}" type="presParOf" srcId="{91415CD0-A816-4EDD-AE6D-B905B42FF748}" destId="{5BD022EB-505C-4562-81DC-40D4B7C94D55}" srcOrd="2" destOrd="0" presId="urn:microsoft.com/office/officeart/2005/8/layout/hList1"/>
    <dgm:cxn modelId="{31639699-B64E-42E6-9077-18AC5BDA025E}" type="presParOf" srcId="{5BD022EB-505C-4562-81DC-40D4B7C94D55}" destId="{B16A04DB-4876-43C5-84EB-B861DA104644}" srcOrd="0" destOrd="0" presId="urn:microsoft.com/office/officeart/2005/8/layout/hList1"/>
    <dgm:cxn modelId="{CE040C11-F4A0-44CF-BE58-05C9990CD58B}" type="presParOf" srcId="{5BD022EB-505C-4562-81DC-40D4B7C94D55}" destId="{8627C2AC-EE12-4278-9E8C-EBED2582625A}" srcOrd="1" destOrd="0" presId="urn:microsoft.com/office/officeart/2005/8/layout/hList1"/>
    <dgm:cxn modelId="{A0D920F8-0FF6-4926-ACE3-17D53693CEDC}" type="presParOf" srcId="{91415CD0-A816-4EDD-AE6D-B905B42FF748}" destId="{6E53CC19-F66A-45E9-8600-8C7888340736}" srcOrd="3" destOrd="0" presId="urn:microsoft.com/office/officeart/2005/8/layout/hList1"/>
    <dgm:cxn modelId="{1354A414-9200-46F5-88F9-0C9CC638D8BB}" type="presParOf" srcId="{91415CD0-A816-4EDD-AE6D-B905B42FF748}" destId="{2A5B3C6F-D7F7-4649-AF73-D4AA9548AA3A}" srcOrd="4" destOrd="0" presId="urn:microsoft.com/office/officeart/2005/8/layout/hList1"/>
    <dgm:cxn modelId="{F1A9DBB0-5E0A-42F5-B3F2-29E57F8A57ED}" type="presParOf" srcId="{2A5B3C6F-D7F7-4649-AF73-D4AA9548AA3A}" destId="{088E816D-9CF0-43AE-A84E-212A00A88C63}" srcOrd="0" destOrd="0" presId="urn:microsoft.com/office/officeart/2005/8/layout/hList1"/>
    <dgm:cxn modelId="{B1B00D2E-9FC0-49B9-A707-763283369596}" type="presParOf" srcId="{2A5B3C6F-D7F7-4649-AF73-D4AA9548AA3A}" destId="{D5270272-2324-49E3-A69D-172DE418822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122F7D-F836-0645-9AB1-E5722219070B}" type="doc">
      <dgm:prSet loTypeId="urn:microsoft.com/office/officeart/2009/3/layout/StepUpProcess" loCatId="" qsTypeId="urn:microsoft.com/office/officeart/2005/8/quickstyle/simple4" qsCatId="simple" csTypeId="urn:microsoft.com/office/officeart/2005/8/colors/accent2_3" csCatId="accent2" phldr="1"/>
      <dgm:spPr/>
      <dgm:t>
        <a:bodyPr/>
        <a:lstStyle/>
        <a:p>
          <a:endParaRPr lang="fr-FR"/>
        </a:p>
      </dgm:t>
    </dgm:pt>
    <dgm:pt modelId="{D6836DD3-4258-2047-A23A-3E2138BBA392}">
      <dgm:prSet phldrT="[Text]" custT="1"/>
      <dgm:spPr/>
      <dgm:t>
        <a:bodyPr/>
        <a:lstStyle/>
        <a:p>
          <a:r>
            <a:rPr lang="en-US" sz="2500" b="1" dirty="0"/>
            <a:t>MESURE</a:t>
          </a:r>
        </a:p>
        <a:p>
          <a:r>
            <a:rPr lang="en-US" sz="2000" b="1" dirty="0" err="1"/>
            <a:t>Intensité</a:t>
          </a:r>
          <a:r>
            <a:rPr lang="en-US" sz="2000" b="1" dirty="0"/>
            <a:t> </a:t>
          </a:r>
          <a:r>
            <a:rPr lang="en-US" sz="2000" b="1" dirty="0" err="1"/>
            <a:t>carbonne</a:t>
          </a:r>
          <a:r>
            <a:rPr lang="en-US" sz="2000" b="1" dirty="0"/>
            <a:t> </a:t>
          </a:r>
          <a:r>
            <a:rPr lang="en-US" sz="2000" b="1" dirty="0" err="1"/>
            <a:t>moyenne</a:t>
          </a:r>
          <a:r>
            <a:rPr lang="en-US" sz="2000" b="1" dirty="0"/>
            <a:t> </a:t>
          </a:r>
          <a:r>
            <a:rPr lang="en-US" sz="2000" b="1" dirty="0" err="1"/>
            <a:t>pondérée</a:t>
          </a:r>
          <a:r>
            <a:rPr lang="en-US" sz="2000" b="1" dirty="0"/>
            <a:t> </a:t>
          </a:r>
        </a:p>
        <a:p>
          <a:r>
            <a:rPr lang="en-US" sz="1800" dirty="0"/>
            <a:t>(</a:t>
          </a:r>
          <a:r>
            <a:rPr lang="en-US" sz="1800" dirty="0" err="1"/>
            <a:t>tonnes</a:t>
          </a:r>
          <a:r>
            <a:rPr lang="en-US" sz="1800" dirty="0"/>
            <a:t> CO</a:t>
          </a:r>
          <a:r>
            <a:rPr lang="en-US" sz="1800" baseline="-25000" dirty="0"/>
            <a:t>2</a:t>
          </a:r>
          <a:r>
            <a:rPr lang="en-US" sz="1800" dirty="0"/>
            <a:t>e/M$US de </a:t>
          </a:r>
          <a:r>
            <a:rPr lang="en-US" sz="1800" dirty="0" err="1"/>
            <a:t>revenus</a:t>
          </a:r>
          <a:r>
            <a:rPr lang="en-US" sz="1800" dirty="0"/>
            <a:t>)</a:t>
          </a:r>
        </a:p>
      </dgm:t>
    </dgm:pt>
    <dgm:pt modelId="{DCECB557-EFBC-E141-BA3D-4FF5017B0CA7}" type="parTrans" cxnId="{FB22CDB7-B77C-3747-8AAD-75A45CB760B8}">
      <dgm:prSet/>
      <dgm:spPr/>
      <dgm:t>
        <a:bodyPr/>
        <a:lstStyle/>
        <a:p>
          <a:endParaRPr lang="en-US"/>
        </a:p>
      </dgm:t>
    </dgm:pt>
    <dgm:pt modelId="{99C60CBF-3979-9B42-8908-7C25E0331F9D}" type="sibTrans" cxnId="{FB22CDB7-B77C-3747-8AAD-75A45CB760B8}">
      <dgm:prSet/>
      <dgm:spPr/>
      <dgm:t>
        <a:bodyPr/>
        <a:lstStyle/>
        <a:p>
          <a:endParaRPr lang="en-US"/>
        </a:p>
      </dgm:t>
    </dgm:pt>
    <dgm:pt modelId="{16601CC8-9230-6D4F-8BAC-5FA718F90A93}">
      <dgm:prSet phldrT="[Text]" custT="1"/>
      <dgm:spPr/>
      <dgm:t>
        <a:bodyPr/>
        <a:lstStyle/>
        <a:p>
          <a:r>
            <a:rPr lang="en-US" sz="2500" b="1" dirty="0"/>
            <a:t>2025</a:t>
          </a:r>
        </a:p>
        <a:p>
          <a:endParaRPr lang="en-US" sz="700" b="1" dirty="0"/>
        </a:p>
        <a:p>
          <a:r>
            <a:rPr lang="en-US" sz="2500" b="1" dirty="0"/>
            <a:t>- 20%</a:t>
          </a:r>
        </a:p>
      </dgm:t>
    </dgm:pt>
    <dgm:pt modelId="{B4A8C521-ABA6-C04E-81C1-6AA16CB7E0A5}" type="parTrans" cxnId="{E04F03EE-D3CC-624D-B6E5-D1D610BC3D85}">
      <dgm:prSet/>
      <dgm:spPr/>
      <dgm:t>
        <a:bodyPr/>
        <a:lstStyle/>
        <a:p>
          <a:endParaRPr lang="en-US"/>
        </a:p>
      </dgm:t>
    </dgm:pt>
    <dgm:pt modelId="{61039E0C-405F-8440-BA84-818864A5A9C6}" type="sibTrans" cxnId="{E04F03EE-D3CC-624D-B6E5-D1D610BC3D85}">
      <dgm:prSet/>
      <dgm:spPr/>
      <dgm:t>
        <a:bodyPr/>
        <a:lstStyle/>
        <a:p>
          <a:endParaRPr lang="en-US"/>
        </a:p>
      </dgm:t>
    </dgm:pt>
    <dgm:pt modelId="{C796A987-3892-8546-974C-D008BE93E651}">
      <dgm:prSet phldrT="[Text]" custT="1"/>
      <dgm:spPr/>
      <dgm:t>
        <a:bodyPr/>
        <a:lstStyle/>
        <a:p>
          <a:r>
            <a:rPr lang="en-US" sz="2500" b="1" dirty="0"/>
            <a:t>2030</a:t>
          </a:r>
        </a:p>
        <a:p>
          <a:endParaRPr lang="en-US" sz="700" b="1" dirty="0"/>
        </a:p>
        <a:p>
          <a:r>
            <a:rPr lang="en-US" sz="2500" b="1" dirty="0"/>
            <a:t>- 35%</a:t>
          </a:r>
        </a:p>
      </dgm:t>
    </dgm:pt>
    <dgm:pt modelId="{0572843E-1F1F-9D46-AB2C-9D3986228431}" type="parTrans" cxnId="{DCE00D19-CA83-614D-A8A7-C9ABB11C5196}">
      <dgm:prSet/>
      <dgm:spPr/>
      <dgm:t>
        <a:bodyPr/>
        <a:lstStyle/>
        <a:p>
          <a:endParaRPr lang="en-US"/>
        </a:p>
      </dgm:t>
    </dgm:pt>
    <dgm:pt modelId="{B8F978B7-00F0-C74E-9F78-C9022F0568EA}" type="sibTrans" cxnId="{DCE00D19-CA83-614D-A8A7-C9ABB11C5196}">
      <dgm:prSet/>
      <dgm:spPr/>
      <dgm:t>
        <a:bodyPr/>
        <a:lstStyle/>
        <a:p>
          <a:endParaRPr lang="en-US"/>
        </a:p>
      </dgm:t>
    </dgm:pt>
    <dgm:pt modelId="{E8D5D811-E4BC-4DA2-864D-7F7F16829D22}">
      <dgm:prSet/>
      <dgm:spPr/>
      <dgm:t>
        <a:bodyPr/>
        <a:lstStyle/>
        <a:p>
          <a:endParaRPr lang="fr-CA"/>
        </a:p>
      </dgm:t>
    </dgm:pt>
    <dgm:pt modelId="{3E7CF276-D0D3-4CB4-9F9A-480ED4107ADB}" type="parTrans" cxnId="{8662A44D-B74F-42A6-AAFC-47AA9FDD6E52}">
      <dgm:prSet/>
      <dgm:spPr/>
      <dgm:t>
        <a:bodyPr/>
        <a:lstStyle/>
        <a:p>
          <a:endParaRPr lang="fr-CA"/>
        </a:p>
      </dgm:t>
    </dgm:pt>
    <dgm:pt modelId="{91D4BBDC-BC00-4144-AD57-A59B57D8972F}" type="sibTrans" cxnId="{8662A44D-B74F-42A6-AAFC-47AA9FDD6E52}">
      <dgm:prSet/>
      <dgm:spPr/>
      <dgm:t>
        <a:bodyPr/>
        <a:lstStyle/>
        <a:p>
          <a:endParaRPr lang="fr-CA"/>
        </a:p>
      </dgm:t>
    </dgm:pt>
    <dgm:pt modelId="{7FC02555-F647-8741-A9DA-2A35B96DAE2A}" type="pres">
      <dgm:prSet presAssocID="{87122F7D-F836-0645-9AB1-E5722219070B}" presName="rootnode" presStyleCnt="0">
        <dgm:presLayoutVars>
          <dgm:chMax/>
          <dgm:chPref/>
          <dgm:dir/>
          <dgm:animLvl val="lvl"/>
        </dgm:presLayoutVars>
      </dgm:prSet>
      <dgm:spPr/>
    </dgm:pt>
    <dgm:pt modelId="{08E6DD94-2A81-F345-ADD8-E6B8ECF6B505}" type="pres">
      <dgm:prSet presAssocID="{D6836DD3-4258-2047-A23A-3E2138BBA392}" presName="composite" presStyleCnt="0"/>
      <dgm:spPr/>
    </dgm:pt>
    <dgm:pt modelId="{C3C60BE9-5696-FB4A-AD9E-309E677CF4E2}" type="pres">
      <dgm:prSet presAssocID="{D6836DD3-4258-2047-A23A-3E2138BBA392}" presName="LShape" presStyleLbl="alignNode1" presStyleIdx="0" presStyleCnt="7"/>
      <dgm:spPr/>
    </dgm:pt>
    <dgm:pt modelId="{794AA02C-634C-7441-8837-747459498699}" type="pres">
      <dgm:prSet presAssocID="{D6836DD3-4258-2047-A23A-3E2138BBA392}" presName="ParentText" presStyleLbl="revTx" presStyleIdx="0" presStyleCnt="4" custScaleX="116856" custLinFactNeighborX="9291" custLinFactNeighborY="2120">
        <dgm:presLayoutVars>
          <dgm:chMax val="0"/>
          <dgm:chPref val="0"/>
          <dgm:bulletEnabled val="1"/>
        </dgm:presLayoutVars>
      </dgm:prSet>
      <dgm:spPr/>
    </dgm:pt>
    <dgm:pt modelId="{70336BC7-1001-1546-889B-0C4DA6B04E7B}" type="pres">
      <dgm:prSet presAssocID="{D6836DD3-4258-2047-A23A-3E2138BBA392}" presName="Triangle" presStyleLbl="alignNode1" presStyleIdx="1" presStyleCnt="7"/>
      <dgm:spPr/>
    </dgm:pt>
    <dgm:pt modelId="{C8167E8B-F414-014B-A98F-93F53E46753A}" type="pres">
      <dgm:prSet presAssocID="{99C60CBF-3979-9B42-8908-7C25E0331F9D}" presName="sibTrans" presStyleCnt="0"/>
      <dgm:spPr/>
    </dgm:pt>
    <dgm:pt modelId="{7503D45B-340A-0D44-ACD5-8E8E1DBBAEDA}" type="pres">
      <dgm:prSet presAssocID="{99C60CBF-3979-9B42-8908-7C25E0331F9D}" presName="space" presStyleCnt="0"/>
      <dgm:spPr/>
    </dgm:pt>
    <dgm:pt modelId="{5D0C0822-4CCB-479D-AE69-08BE1EF2B02B}" type="pres">
      <dgm:prSet presAssocID="{E8D5D811-E4BC-4DA2-864D-7F7F16829D22}" presName="composite" presStyleCnt="0"/>
      <dgm:spPr/>
    </dgm:pt>
    <dgm:pt modelId="{CBEAE2E4-C02A-41CC-9FA4-98E59E60157C}" type="pres">
      <dgm:prSet presAssocID="{E8D5D811-E4BC-4DA2-864D-7F7F16829D22}" presName="LShape" presStyleLbl="alignNode1" presStyleIdx="2" presStyleCnt="7" custLinFactNeighborX="-67" custLinFactNeighborY="48624"/>
      <dgm:spPr/>
    </dgm:pt>
    <dgm:pt modelId="{A95F0B14-6AE8-4CCF-866C-A3A42DA0A0AA}" type="pres">
      <dgm:prSet presAssocID="{E8D5D811-E4BC-4DA2-864D-7F7F16829D22}" presName="ParentText" presStyleLbl="revTx" presStyleIdx="1" presStyleCnt="4">
        <dgm:presLayoutVars>
          <dgm:chMax val="0"/>
          <dgm:chPref val="0"/>
          <dgm:bulletEnabled val="1"/>
        </dgm:presLayoutVars>
      </dgm:prSet>
      <dgm:spPr/>
    </dgm:pt>
    <dgm:pt modelId="{BBA5F220-F743-4817-849B-B0B6DF0598A8}" type="pres">
      <dgm:prSet presAssocID="{E8D5D811-E4BC-4DA2-864D-7F7F16829D22}" presName="Triangle" presStyleLbl="alignNode1" presStyleIdx="3" presStyleCnt="7" custLinFactY="61708" custLinFactNeighborX="-1570" custLinFactNeighborY="100000"/>
      <dgm:spPr/>
    </dgm:pt>
    <dgm:pt modelId="{8A61F018-5645-43A1-976E-89A121DAF811}" type="pres">
      <dgm:prSet presAssocID="{91D4BBDC-BC00-4144-AD57-A59B57D8972F}" presName="sibTrans" presStyleCnt="0"/>
      <dgm:spPr/>
    </dgm:pt>
    <dgm:pt modelId="{CF88DC51-F66D-4DB4-8EBD-22306A49BE8F}" type="pres">
      <dgm:prSet presAssocID="{91D4BBDC-BC00-4144-AD57-A59B57D8972F}" presName="space" presStyleCnt="0"/>
      <dgm:spPr/>
    </dgm:pt>
    <dgm:pt modelId="{12265E7B-2F64-0B47-BD7A-FC03936C8E71}" type="pres">
      <dgm:prSet presAssocID="{16601CC8-9230-6D4F-8BAC-5FA718F90A93}" presName="composite" presStyleCnt="0"/>
      <dgm:spPr/>
    </dgm:pt>
    <dgm:pt modelId="{13D9FDEE-E44E-FD42-B251-2AEAD1CDFC7D}" type="pres">
      <dgm:prSet presAssocID="{16601CC8-9230-6D4F-8BAC-5FA718F90A93}" presName="LShape" presStyleLbl="alignNode1" presStyleIdx="4" presStyleCnt="7"/>
      <dgm:spPr/>
    </dgm:pt>
    <dgm:pt modelId="{4FABBACE-43DF-3748-96B7-6332DD3CA094}" type="pres">
      <dgm:prSet presAssocID="{16601CC8-9230-6D4F-8BAC-5FA718F90A93}" presName="ParentText" presStyleLbl="revTx" presStyleIdx="2" presStyleCnt="4">
        <dgm:presLayoutVars>
          <dgm:chMax val="0"/>
          <dgm:chPref val="0"/>
          <dgm:bulletEnabled val="1"/>
        </dgm:presLayoutVars>
      </dgm:prSet>
      <dgm:spPr/>
    </dgm:pt>
    <dgm:pt modelId="{8788D384-B145-CF45-A4F4-99B4BD9E0E41}" type="pres">
      <dgm:prSet presAssocID="{16601CC8-9230-6D4F-8BAC-5FA718F90A93}" presName="Triangle" presStyleLbl="alignNode1" presStyleIdx="5" presStyleCnt="7"/>
      <dgm:spPr/>
    </dgm:pt>
    <dgm:pt modelId="{387F3072-91AE-AF43-B4CE-EA4D26F5C44C}" type="pres">
      <dgm:prSet presAssocID="{61039E0C-405F-8440-BA84-818864A5A9C6}" presName="sibTrans" presStyleCnt="0"/>
      <dgm:spPr/>
    </dgm:pt>
    <dgm:pt modelId="{8327FDB0-DC83-A941-8742-94AB1E487206}" type="pres">
      <dgm:prSet presAssocID="{61039E0C-405F-8440-BA84-818864A5A9C6}" presName="space" presStyleCnt="0"/>
      <dgm:spPr/>
    </dgm:pt>
    <dgm:pt modelId="{975D4F13-ABCF-7A4D-B84B-798B27A3FFA5}" type="pres">
      <dgm:prSet presAssocID="{C796A987-3892-8546-974C-D008BE93E651}" presName="composite" presStyleCnt="0"/>
      <dgm:spPr/>
    </dgm:pt>
    <dgm:pt modelId="{7EFA8DD8-6893-3249-BC17-753007249E38}" type="pres">
      <dgm:prSet presAssocID="{C796A987-3892-8546-974C-D008BE93E651}" presName="LShape" presStyleLbl="alignNode1" presStyleIdx="6" presStyleCnt="7"/>
      <dgm:spPr/>
    </dgm:pt>
    <dgm:pt modelId="{BFE2FD1D-E594-E34D-A26D-56131673CFAB}" type="pres">
      <dgm:prSet presAssocID="{C796A987-3892-8546-974C-D008BE93E651}" presName="ParentText" presStyleLbl="revTx" presStyleIdx="3" presStyleCnt="4">
        <dgm:presLayoutVars>
          <dgm:chMax val="0"/>
          <dgm:chPref val="0"/>
          <dgm:bulletEnabled val="1"/>
        </dgm:presLayoutVars>
      </dgm:prSet>
      <dgm:spPr/>
    </dgm:pt>
  </dgm:ptLst>
  <dgm:cxnLst>
    <dgm:cxn modelId="{70ABB301-7CB1-4542-B610-C1BCA0EA0C66}" type="presOf" srcId="{D6836DD3-4258-2047-A23A-3E2138BBA392}" destId="{794AA02C-634C-7441-8837-747459498699}" srcOrd="0" destOrd="0" presId="urn:microsoft.com/office/officeart/2009/3/layout/StepUpProcess"/>
    <dgm:cxn modelId="{DCE00D19-CA83-614D-A8A7-C9ABB11C5196}" srcId="{87122F7D-F836-0645-9AB1-E5722219070B}" destId="{C796A987-3892-8546-974C-D008BE93E651}" srcOrd="3" destOrd="0" parTransId="{0572843E-1F1F-9D46-AB2C-9D3986228431}" sibTransId="{B8F978B7-00F0-C74E-9F78-C9022F0568EA}"/>
    <dgm:cxn modelId="{8662A44D-B74F-42A6-AAFC-47AA9FDD6E52}" srcId="{87122F7D-F836-0645-9AB1-E5722219070B}" destId="{E8D5D811-E4BC-4DA2-864D-7F7F16829D22}" srcOrd="1" destOrd="0" parTransId="{3E7CF276-D0D3-4CB4-9F9A-480ED4107ADB}" sibTransId="{91D4BBDC-BC00-4144-AD57-A59B57D8972F}"/>
    <dgm:cxn modelId="{0DB68150-49DD-435A-A168-F8CDBD245C47}" type="presOf" srcId="{E8D5D811-E4BC-4DA2-864D-7F7F16829D22}" destId="{A95F0B14-6AE8-4CCF-866C-A3A42DA0A0AA}" srcOrd="0" destOrd="0" presId="urn:microsoft.com/office/officeart/2009/3/layout/StepUpProcess"/>
    <dgm:cxn modelId="{EF838854-FC5B-6647-BD3B-EC83ADE0E619}" type="presOf" srcId="{C796A987-3892-8546-974C-D008BE93E651}" destId="{BFE2FD1D-E594-E34D-A26D-56131673CFAB}" srcOrd="0" destOrd="0" presId="urn:microsoft.com/office/officeart/2009/3/layout/StepUpProcess"/>
    <dgm:cxn modelId="{C26C2B96-8C5E-1747-8893-A99F37E55FC5}" type="presOf" srcId="{16601CC8-9230-6D4F-8BAC-5FA718F90A93}" destId="{4FABBACE-43DF-3748-96B7-6332DD3CA094}" srcOrd="0" destOrd="0" presId="urn:microsoft.com/office/officeart/2009/3/layout/StepUpProcess"/>
    <dgm:cxn modelId="{FB22CDB7-B77C-3747-8AAD-75A45CB760B8}" srcId="{87122F7D-F836-0645-9AB1-E5722219070B}" destId="{D6836DD3-4258-2047-A23A-3E2138BBA392}" srcOrd="0" destOrd="0" parTransId="{DCECB557-EFBC-E141-BA3D-4FF5017B0CA7}" sibTransId="{99C60CBF-3979-9B42-8908-7C25E0331F9D}"/>
    <dgm:cxn modelId="{DE6CA5BC-67D3-4C49-A534-7425480A8EDA}" type="presOf" srcId="{87122F7D-F836-0645-9AB1-E5722219070B}" destId="{7FC02555-F647-8741-A9DA-2A35B96DAE2A}" srcOrd="0" destOrd="0" presId="urn:microsoft.com/office/officeart/2009/3/layout/StepUpProcess"/>
    <dgm:cxn modelId="{E04F03EE-D3CC-624D-B6E5-D1D610BC3D85}" srcId="{87122F7D-F836-0645-9AB1-E5722219070B}" destId="{16601CC8-9230-6D4F-8BAC-5FA718F90A93}" srcOrd="2" destOrd="0" parTransId="{B4A8C521-ABA6-C04E-81C1-6AA16CB7E0A5}" sibTransId="{61039E0C-405F-8440-BA84-818864A5A9C6}"/>
    <dgm:cxn modelId="{47E346C0-7B82-EA40-A744-107BC152999A}" type="presParOf" srcId="{7FC02555-F647-8741-A9DA-2A35B96DAE2A}" destId="{08E6DD94-2A81-F345-ADD8-E6B8ECF6B505}" srcOrd="0" destOrd="0" presId="urn:microsoft.com/office/officeart/2009/3/layout/StepUpProcess"/>
    <dgm:cxn modelId="{21F10BBC-272A-7640-A9F8-09BCF8CF5BE1}" type="presParOf" srcId="{08E6DD94-2A81-F345-ADD8-E6B8ECF6B505}" destId="{C3C60BE9-5696-FB4A-AD9E-309E677CF4E2}" srcOrd="0" destOrd="0" presId="urn:microsoft.com/office/officeart/2009/3/layout/StepUpProcess"/>
    <dgm:cxn modelId="{03E13DC3-5D32-1B43-A006-65A1DF32BBAB}" type="presParOf" srcId="{08E6DD94-2A81-F345-ADD8-E6B8ECF6B505}" destId="{794AA02C-634C-7441-8837-747459498699}" srcOrd="1" destOrd="0" presId="urn:microsoft.com/office/officeart/2009/3/layout/StepUpProcess"/>
    <dgm:cxn modelId="{1AA4E0EB-D984-1043-BCFA-A38BDFA553E0}" type="presParOf" srcId="{08E6DD94-2A81-F345-ADD8-E6B8ECF6B505}" destId="{70336BC7-1001-1546-889B-0C4DA6B04E7B}" srcOrd="2" destOrd="0" presId="urn:microsoft.com/office/officeart/2009/3/layout/StepUpProcess"/>
    <dgm:cxn modelId="{DD4709E0-C743-CC4C-AF76-627963411A4F}" type="presParOf" srcId="{7FC02555-F647-8741-A9DA-2A35B96DAE2A}" destId="{C8167E8B-F414-014B-A98F-93F53E46753A}" srcOrd="1" destOrd="0" presId="urn:microsoft.com/office/officeart/2009/3/layout/StepUpProcess"/>
    <dgm:cxn modelId="{C7054EE8-DF46-2341-B90C-732C68926CE2}" type="presParOf" srcId="{C8167E8B-F414-014B-A98F-93F53E46753A}" destId="{7503D45B-340A-0D44-ACD5-8E8E1DBBAEDA}" srcOrd="0" destOrd="0" presId="urn:microsoft.com/office/officeart/2009/3/layout/StepUpProcess"/>
    <dgm:cxn modelId="{E8A18D68-EFAC-4C6C-8BF0-4DEA9F0E37BD}" type="presParOf" srcId="{7FC02555-F647-8741-A9DA-2A35B96DAE2A}" destId="{5D0C0822-4CCB-479D-AE69-08BE1EF2B02B}" srcOrd="2" destOrd="0" presId="urn:microsoft.com/office/officeart/2009/3/layout/StepUpProcess"/>
    <dgm:cxn modelId="{2E5BC579-FC58-4537-B0E9-FA9777901086}" type="presParOf" srcId="{5D0C0822-4CCB-479D-AE69-08BE1EF2B02B}" destId="{CBEAE2E4-C02A-41CC-9FA4-98E59E60157C}" srcOrd="0" destOrd="0" presId="urn:microsoft.com/office/officeart/2009/3/layout/StepUpProcess"/>
    <dgm:cxn modelId="{0875C11B-B874-4CB3-A270-4D67DD3C2F4F}" type="presParOf" srcId="{5D0C0822-4CCB-479D-AE69-08BE1EF2B02B}" destId="{A95F0B14-6AE8-4CCF-866C-A3A42DA0A0AA}" srcOrd="1" destOrd="0" presId="urn:microsoft.com/office/officeart/2009/3/layout/StepUpProcess"/>
    <dgm:cxn modelId="{E3587BC7-3C98-4612-AEAF-82586E5DB3C9}" type="presParOf" srcId="{5D0C0822-4CCB-479D-AE69-08BE1EF2B02B}" destId="{BBA5F220-F743-4817-849B-B0B6DF0598A8}" srcOrd="2" destOrd="0" presId="urn:microsoft.com/office/officeart/2009/3/layout/StepUpProcess"/>
    <dgm:cxn modelId="{8AAF8693-1717-448D-9FA9-E269B95689F5}" type="presParOf" srcId="{7FC02555-F647-8741-A9DA-2A35B96DAE2A}" destId="{8A61F018-5645-43A1-976E-89A121DAF811}" srcOrd="3" destOrd="0" presId="urn:microsoft.com/office/officeart/2009/3/layout/StepUpProcess"/>
    <dgm:cxn modelId="{42267787-8DC1-41CA-BB07-8E7C5ABB9FF4}" type="presParOf" srcId="{8A61F018-5645-43A1-976E-89A121DAF811}" destId="{CF88DC51-F66D-4DB4-8EBD-22306A49BE8F}" srcOrd="0" destOrd="0" presId="urn:microsoft.com/office/officeart/2009/3/layout/StepUpProcess"/>
    <dgm:cxn modelId="{D82A4D64-D828-ED42-97E5-1D1433F5F6A7}" type="presParOf" srcId="{7FC02555-F647-8741-A9DA-2A35B96DAE2A}" destId="{12265E7B-2F64-0B47-BD7A-FC03936C8E71}" srcOrd="4" destOrd="0" presId="urn:microsoft.com/office/officeart/2009/3/layout/StepUpProcess"/>
    <dgm:cxn modelId="{703D03C6-45EC-1F48-B653-0490247B70DF}" type="presParOf" srcId="{12265E7B-2F64-0B47-BD7A-FC03936C8E71}" destId="{13D9FDEE-E44E-FD42-B251-2AEAD1CDFC7D}" srcOrd="0" destOrd="0" presId="urn:microsoft.com/office/officeart/2009/3/layout/StepUpProcess"/>
    <dgm:cxn modelId="{CD9B284D-937C-4E40-B5E0-18CE0AD63124}" type="presParOf" srcId="{12265E7B-2F64-0B47-BD7A-FC03936C8E71}" destId="{4FABBACE-43DF-3748-96B7-6332DD3CA094}" srcOrd="1" destOrd="0" presId="urn:microsoft.com/office/officeart/2009/3/layout/StepUpProcess"/>
    <dgm:cxn modelId="{C482E3AC-1F04-CD45-9CF0-52FDE609DF76}" type="presParOf" srcId="{12265E7B-2F64-0B47-BD7A-FC03936C8E71}" destId="{8788D384-B145-CF45-A4F4-99B4BD9E0E41}" srcOrd="2" destOrd="0" presId="urn:microsoft.com/office/officeart/2009/3/layout/StepUpProcess"/>
    <dgm:cxn modelId="{7C0CBB2C-57CD-B94D-8984-3BAED6D9422D}" type="presParOf" srcId="{7FC02555-F647-8741-A9DA-2A35B96DAE2A}" destId="{387F3072-91AE-AF43-B4CE-EA4D26F5C44C}" srcOrd="5" destOrd="0" presId="urn:microsoft.com/office/officeart/2009/3/layout/StepUpProcess"/>
    <dgm:cxn modelId="{A26D654C-6839-C848-B1DC-F43768A4AE8F}" type="presParOf" srcId="{387F3072-91AE-AF43-B4CE-EA4D26F5C44C}" destId="{8327FDB0-DC83-A941-8742-94AB1E487206}" srcOrd="0" destOrd="0" presId="urn:microsoft.com/office/officeart/2009/3/layout/StepUpProcess"/>
    <dgm:cxn modelId="{DCBFEDA4-7FD2-1043-ABDE-E75757DC96F7}" type="presParOf" srcId="{7FC02555-F647-8741-A9DA-2A35B96DAE2A}" destId="{975D4F13-ABCF-7A4D-B84B-798B27A3FFA5}" srcOrd="6" destOrd="0" presId="urn:microsoft.com/office/officeart/2009/3/layout/StepUpProcess"/>
    <dgm:cxn modelId="{EE8266C9-B8D3-DC4D-82CD-610C17C78F51}" type="presParOf" srcId="{975D4F13-ABCF-7A4D-B84B-798B27A3FFA5}" destId="{7EFA8DD8-6893-3249-BC17-753007249E38}" srcOrd="0" destOrd="0" presId="urn:microsoft.com/office/officeart/2009/3/layout/StepUpProcess"/>
    <dgm:cxn modelId="{6C1B54FA-1EE3-CB45-B4FA-3E78A8C36DD2}" type="presParOf" srcId="{975D4F13-ABCF-7A4D-B84B-798B27A3FFA5}" destId="{BFE2FD1D-E594-E34D-A26D-56131673CFAB}"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E16A03-5697-1F43-9D5F-6886303D56C9}" type="doc">
      <dgm:prSet loTypeId="urn:microsoft.com/office/officeart/2005/8/layout/StepDownProcess" loCatId="" qsTypeId="urn:microsoft.com/office/officeart/2005/8/quickstyle/simple1" qsCatId="simple" csTypeId="urn:microsoft.com/office/officeart/2005/8/colors/accent2_2" csCatId="accent2" phldr="1"/>
      <dgm:spPr/>
      <dgm:t>
        <a:bodyPr/>
        <a:lstStyle/>
        <a:p>
          <a:endParaRPr lang="en-US"/>
        </a:p>
      </dgm:t>
    </dgm:pt>
    <dgm:pt modelId="{8EC481A4-5906-834E-AA0D-80FFEE282D1B}">
      <dgm:prSet phldrT="[Text]" custT="1"/>
      <dgm:spPr/>
      <dgm:t>
        <a:bodyPr/>
        <a:lstStyle/>
        <a:p>
          <a:pPr algn="ctr"/>
          <a:r>
            <a:rPr lang="en-US" sz="1800" b="1" dirty="0"/>
            <a:t>197,7</a:t>
          </a:r>
        </a:p>
      </dgm:t>
    </dgm:pt>
    <dgm:pt modelId="{2DAC7698-EB28-A140-94B3-4CFAB975E278}" type="parTrans" cxnId="{A0909468-8CE3-D144-971F-F9880BD486D2}">
      <dgm:prSet/>
      <dgm:spPr/>
      <dgm:t>
        <a:bodyPr/>
        <a:lstStyle/>
        <a:p>
          <a:pPr algn="r"/>
          <a:endParaRPr lang="en-US" b="1"/>
        </a:p>
      </dgm:t>
    </dgm:pt>
    <dgm:pt modelId="{CC9593D1-1FBC-4F47-96E7-A153D20FD86B}" type="sibTrans" cxnId="{A0909468-8CE3-D144-971F-F9880BD486D2}">
      <dgm:prSet/>
      <dgm:spPr/>
      <dgm:t>
        <a:bodyPr/>
        <a:lstStyle/>
        <a:p>
          <a:pPr algn="r"/>
          <a:endParaRPr lang="en-US" b="1"/>
        </a:p>
      </dgm:t>
    </dgm:pt>
    <dgm:pt modelId="{BF8E4002-F4EB-3045-9DB6-74504C16759C}">
      <dgm:prSet phldrT="[Text]" custT="1"/>
      <dgm:spPr/>
      <dgm:t>
        <a:bodyPr/>
        <a:lstStyle/>
        <a:p>
          <a:pPr algn="r">
            <a:lnSpc>
              <a:spcPct val="100000"/>
            </a:lnSpc>
            <a:buNone/>
          </a:pPr>
          <a:r>
            <a:rPr lang="en-US" sz="1400" b="1" dirty="0" err="1">
              <a:solidFill>
                <a:schemeClr val="bg2">
                  <a:lumMod val="25000"/>
                </a:schemeClr>
              </a:solidFill>
            </a:rPr>
            <a:t>Cible</a:t>
          </a:r>
          <a:r>
            <a:rPr lang="en-US" sz="1400" b="1" dirty="0">
              <a:solidFill>
                <a:schemeClr val="bg2">
                  <a:lumMod val="25000"/>
                </a:schemeClr>
              </a:solidFill>
            </a:rPr>
            <a:t> 2025</a:t>
          </a:r>
        </a:p>
      </dgm:t>
    </dgm:pt>
    <dgm:pt modelId="{E19B42BD-DE00-C34A-910A-8B5BCE115940}" type="parTrans" cxnId="{2F679ECB-E673-0A40-BE81-3F5AF25AAFF3}">
      <dgm:prSet/>
      <dgm:spPr/>
      <dgm:t>
        <a:bodyPr/>
        <a:lstStyle/>
        <a:p>
          <a:pPr algn="r"/>
          <a:endParaRPr lang="en-US" b="1"/>
        </a:p>
      </dgm:t>
    </dgm:pt>
    <dgm:pt modelId="{ACAA7FB5-0668-914A-87A2-9E1B0AA2C848}" type="sibTrans" cxnId="{2F679ECB-E673-0A40-BE81-3F5AF25AAFF3}">
      <dgm:prSet/>
      <dgm:spPr/>
      <dgm:t>
        <a:bodyPr/>
        <a:lstStyle/>
        <a:p>
          <a:pPr algn="r"/>
          <a:endParaRPr lang="en-US" b="1"/>
        </a:p>
      </dgm:t>
    </dgm:pt>
    <dgm:pt modelId="{A6A017D2-C543-0B43-BF2C-7BEC35F3B980}">
      <dgm:prSet phldrT="[Text]" custT="1"/>
      <dgm:spPr/>
      <dgm:t>
        <a:bodyPr/>
        <a:lstStyle/>
        <a:p>
          <a:pPr algn="ctr"/>
          <a:r>
            <a:rPr lang="en-US" sz="1800" b="1" dirty="0"/>
            <a:t>160,6</a:t>
          </a:r>
        </a:p>
      </dgm:t>
    </dgm:pt>
    <dgm:pt modelId="{927A46C6-7D0E-6F4C-A48F-C6CFEC11F4DF}" type="parTrans" cxnId="{4B92E7E9-FE2E-2C4B-B6C8-D9D4764A9F90}">
      <dgm:prSet/>
      <dgm:spPr/>
      <dgm:t>
        <a:bodyPr/>
        <a:lstStyle/>
        <a:p>
          <a:pPr algn="r"/>
          <a:endParaRPr lang="en-US" b="1"/>
        </a:p>
      </dgm:t>
    </dgm:pt>
    <dgm:pt modelId="{85C595F6-78EE-8047-ACF3-D71B3FA1F986}" type="sibTrans" cxnId="{4B92E7E9-FE2E-2C4B-B6C8-D9D4764A9F90}">
      <dgm:prSet/>
      <dgm:spPr/>
      <dgm:t>
        <a:bodyPr/>
        <a:lstStyle/>
        <a:p>
          <a:pPr algn="r"/>
          <a:endParaRPr lang="en-US" b="1"/>
        </a:p>
      </dgm:t>
    </dgm:pt>
    <dgm:pt modelId="{9E0FAE7B-59AC-1B40-9FBB-7133391166F8}">
      <dgm:prSet phldrT="[Text]" custT="1"/>
      <dgm:spPr/>
      <dgm:t>
        <a:bodyPr/>
        <a:lstStyle/>
        <a:p>
          <a:pPr algn="ctr">
            <a:lnSpc>
              <a:spcPct val="100000"/>
            </a:lnSpc>
            <a:buNone/>
          </a:pPr>
          <a:r>
            <a:rPr lang="en-US" sz="1000" b="1" dirty="0">
              <a:solidFill>
                <a:schemeClr val="bg2">
                  <a:lumMod val="25000"/>
                </a:schemeClr>
              </a:solidFill>
            </a:rPr>
            <a:t> </a:t>
          </a:r>
          <a:r>
            <a:rPr lang="en-US" sz="1400" b="1" dirty="0" err="1">
              <a:solidFill>
                <a:schemeClr val="bg2">
                  <a:lumMod val="25000"/>
                </a:schemeClr>
              </a:solidFill>
            </a:rPr>
            <a:t>Cible</a:t>
          </a:r>
          <a:r>
            <a:rPr lang="en-US" sz="1400" b="1" dirty="0">
              <a:solidFill>
                <a:schemeClr val="bg2">
                  <a:lumMod val="25000"/>
                </a:schemeClr>
              </a:solidFill>
            </a:rPr>
            <a:t> 2030</a:t>
          </a:r>
        </a:p>
      </dgm:t>
    </dgm:pt>
    <dgm:pt modelId="{96363830-E79F-BB4E-AA7E-384E5D36C4EF}" type="parTrans" cxnId="{F962B5C5-D740-7D4F-A48B-193DCC9B85F9}">
      <dgm:prSet/>
      <dgm:spPr/>
      <dgm:t>
        <a:bodyPr/>
        <a:lstStyle/>
        <a:p>
          <a:pPr algn="r"/>
          <a:endParaRPr lang="en-US" b="1"/>
        </a:p>
      </dgm:t>
    </dgm:pt>
    <dgm:pt modelId="{59197839-40BE-D045-B438-84CF8AD2DBB0}" type="sibTrans" cxnId="{F962B5C5-D740-7D4F-A48B-193DCC9B85F9}">
      <dgm:prSet/>
      <dgm:spPr/>
      <dgm:t>
        <a:bodyPr/>
        <a:lstStyle/>
        <a:p>
          <a:pPr algn="r"/>
          <a:endParaRPr lang="en-US" b="1"/>
        </a:p>
      </dgm:t>
    </dgm:pt>
    <dgm:pt modelId="{70B1747B-02F1-AC4D-A877-1E36C8456684}" type="pres">
      <dgm:prSet presAssocID="{FBE16A03-5697-1F43-9D5F-6886303D56C9}" presName="rootnode" presStyleCnt="0">
        <dgm:presLayoutVars>
          <dgm:chMax/>
          <dgm:chPref/>
          <dgm:dir/>
          <dgm:animLvl val="lvl"/>
        </dgm:presLayoutVars>
      </dgm:prSet>
      <dgm:spPr/>
    </dgm:pt>
    <dgm:pt modelId="{C18AA1DE-6B95-1140-8A62-9E95AE91E05E}" type="pres">
      <dgm:prSet presAssocID="{8EC481A4-5906-834E-AA0D-80FFEE282D1B}" presName="composite" presStyleCnt="0"/>
      <dgm:spPr/>
    </dgm:pt>
    <dgm:pt modelId="{B47684B0-A51D-BE47-A3FB-33B7754E03AF}" type="pres">
      <dgm:prSet presAssocID="{8EC481A4-5906-834E-AA0D-80FFEE282D1B}" presName="bentUpArrow1" presStyleLbl="alignImgPlace1" presStyleIdx="0" presStyleCnt="1" custScaleX="69690" custScaleY="108669" custLinFactNeighborX="24455" custLinFactNeighborY="1297"/>
      <dgm:spPr/>
    </dgm:pt>
    <dgm:pt modelId="{BE69427A-BBF1-084E-9E0E-3A62BF3E2779}" type="pres">
      <dgm:prSet presAssocID="{8EC481A4-5906-834E-AA0D-80FFEE282D1B}" presName="ParentText" presStyleLbl="node1" presStyleIdx="0" presStyleCnt="2" custScaleX="98754" custLinFactNeighborX="23420" custLinFactNeighborY="-8479">
        <dgm:presLayoutVars>
          <dgm:chMax val="1"/>
          <dgm:chPref val="1"/>
          <dgm:bulletEnabled val="1"/>
        </dgm:presLayoutVars>
      </dgm:prSet>
      <dgm:spPr/>
    </dgm:pt>
    <dgm:pt modelId="{BA233540-C022-B847-B2EB-3B50E20DF786}" type="pres">
      <dgm:prSet presAssocID="{8EC481A4-5906-834E-AA0D-80FFEE282D1B}" presName="ChildText" presStyleLbl="revTx" presStyleIdx="0" presStyleCnt="2" custScaleX="142383" custLinFactNeighborX="3135" custLinFactNeighborY="-12084">
        <dgm:presLayoutVars>
          <dgm:chMax val="0"/>
          <dgm:chPref val="0"/>
          <dgm:bulletEnabled val="1"/>
        </dgm:presLayoutVars>
      </dgm:prSet>
      <dgm:spPr/>
    </dgm:pt>
    <dgm:pt modelId="{AE9008C1-8556-3541-869B-CD4449B4E087}" type="pres">
      <dgm:prSet presAssocID="{CC9593D1-1FBC-4F47-96E7-A153D20FD86B}" presName="sibTrans" presStyleCnt="0"/>
      <dgm:spPr/>
    </dgm:pt>
    <dgm:pt modelId="{B2FB59F0-CDEA-A74F-955D-E2ED1BBA9A09}" type="pres">
      <dgm:prSet presAssocID="{A6A017D2-C543-0B43-BF2C-7BEC35F3B980}" presName="composite" presStyleCnt="0"/>
      <dgm:spPr/>
    </dgm:pt>
    <dgm:pt modelId="{FAD63FC7-E25B-5648-AA4A-288328866C1B}" type="pres">
      <dgm:prSet presAssocID="{A6A017D2-C543-0B43-BF2C-7BEC35F3B980}" presName="ParentText" presStyleLbl="node1" presStyleIdx="1" presStyleCnt="2" custScaleX="89574">
        <dgm:presLayoutVars>
          <dgm:chMax val="1"/>
          <dgm:chPref val="1"/>
          <dgm:bulletEnabled val="1"/>
        </dgm:presLayoutVars>
      </dgm:prSet>
      <dgm:spPr/>
    </dgm:pt>
    <dgm:pt modelId="{A3A87442-E165-F04C-AB5E-8F0830EEAA45}" type="pres">
      <dgm:prSet presAssocID="{A6A017D2-C543-0B43-BF2C-7BEC35F3B980}" presName="FinalChildText" presStyleLbl="revTx" presStyleIdx="1" presStyleCnt="2" custScaleX="110007" custScaleY="72062" custLinFactNeighborX="-8539" custLinFactNeighborY="2466">
        <dgm:presLayoutVars>
          <dgm:chMax val="0"/>
          <dgm:chPref val="0"/>
          <dgm:bulletEnabled val="1"/>
        </dgm:presLayoutVars>
      </dgm:prSet>
      <dgm:spPr/>
    </dgm:pt>
  </dgm:ptLst>
  <dgm:cxnLst>
    <dgm:cxn modelId="{9544B130-2309-A742-B009-78E3ECA78675}" type="presOf" srcId="{8EC481A4-5906-834E-AA0D-80FFEE282D1B}" destId="{BE69427A-BBF1-084E-9E0E-3A62BF3E2779}" srcOrd="0" destOrd="0" presId="urn:microsoft.com/office/officeart/2005/8/layout/StepDownProcess"/>
    <dgm:cxn modelId="{A0909468-8CE3-D144-971F-F9880BD486D2}" srcId="{FBE16A03-5697-1F43-9D5F-6886303D56C9}" destId="{8EC481A4-5906-834E-AA0D-80FFEE282D1B}" srcOrd="0" destOrd="0" parTransId="{2DAC7698-EB28-A140-94B3-4CFAB975E278}" sibTransId="{CC9593D1-1FBC-4F47-96E7-A153D20FD86B}"/>
    <dgm:cxn modelId="{31510253-CF51-884C-809F-BB362C76B867}" type="presOf" srcId="{A6A017D2-C543-0B43-BF2C-7BEC35F3B980}" destId="{FAD63FC7-E25B-5648-AA4A-288328866C1B}" srcOrd="0" destOrd="0" presId="urn:microsoft.com/office/officeart/2005/8/layout/StepDownProcess"/>
    <dgm:cxn modelId="{7D2A209C-398C-7C49-8A3F-79A6953C848F}" type="presOf" srcId="{FBE16A03-5697-1F43-9D5F-6886303D56C9}" destId="{70B1747B-02F1-AC4D-A877-1E36C8456684}" srcOrd="0" destOrd="0" presId="urn:microsoft.com/office/officeart/2005/8/layout/StepDownProcess"/>
    <dgm:cxn modelId="{66F0529F-06D8-1F40-9832-F2D88A5BC8C8}" type="presOf" srcId="{9E0FAE7B-59AC-1B40-9FBB-7133391166F8}" destId="{A3A87442-E165-F04C-AB5E-8F0830EEAA45}" srcOrd="0" destOrd="0" presId="urn:microsoft.com/office/officeart/2005/8/layout/StepDownProcess"/>
    <dgm:cxn modelId="{F962B5C5-D740-7D4F-A48B-193DCC9B85F9}" srcId="{A6A017D2-C543-0B43-BF2C-7BEC35F3B980}" destId="{9E0FAE7B-59AC-1B40-9FBB-7133391166F8}" srcOrd="0" destOrd="0" parTransId="{96363830-E79F-BB4E-AA7E-384E5D36C4EF}" sibTransId="{59197839-40BE-D045-B438-84CF8AD2DBB0}"/>
    <dgm:cxn modelId="{2F679ECB-E673-0A40-BE81-3F5AF25AAFF3}" srcId="{8EC481A4-5906-834E-AA0D-80FFEE282D1B}" destId="{BF8E4002-F4EB-3045-9DB6-74504C16759C}" srcOrd="0" destOrd="0" parTransId="{E19B42BD-DE00-C34A-910A-8B5BCE115940}" sibTransId="{ACAA7FB5-0668-914A-87A2-9E1B0AA2C848}"/>
    <dgm:cxn modelId="{4B92E7E9-FE2E-2C4B-B6C8-D9D4764A9F90}" srcId="{FBE16A03-5697-1F43-9D5F-6886303D56C9}" destId="{A6A017D2-C543-0B43-BF2C-7BEC35F3B980}" srcOrd="1" destOrd="0" parTransId="{927A46C6-7D0E-6F4C-A48F-C6CFEC11F4DF}" sibTransId="{85C595F6-78EE-8047-ACF3-D71B3FA1F986}"/>
    <dgm:cxn modelId="{ACFFFEF6-8A52-6F4E-97FD-7B9FB57A5241}" type="presOf" srcId="{BF8E4002-F4EB-3045-9DB6-74504C16759C}" destId="{BA233540-C022-B847-B2EB-3B50E20DF786}" srcOrd="0" destOrd="0" presId="urn:microsoft.com/office/officeart/2005/8/layout/StepDownProcess"/>
    <dgm:cxn modelId="{1EFEBD1C-9752-874F-B31B-2EAE301BA331}" type="presParOf" srcId="{70B1747B-02F1-AC4D-A877-1E36C8456684}" destId="{C18AA1DE-6B95-1140-8A62-9E95AE91E05E}" srcOrd="0" destOrd="0" presId="urn:microsoft.com/office/officeart/2005/8/layout/StepDownProcess"/>
    <dgm:cxn modelId="{B431D64D-777C-CE4F-9E8E-2A280413021C}" type="presParOf" srcId="{C18AA1DE-6B95-1140-8A62-9E95AE91E05E}" destId="{B47684B0-A51D-BE47-A3FB-33B7754E03AF}" srcOrd="0" destOrd="0" presId="urn:microsoft.com/office/officeart/2005/8/layout/StepDownProcess"/>
    <dgm:cxn modelId="{E4135CB7-4B9C-3C47-A426-8EB2666ED5B3}" type="presParOf" srcId="{C18AA1DE-6B95-1140-8A62-9E95AE91E05E}" destId="{BE69427A-BBF1-084E-9E0E-3A62BF3E2779}" srcOrd="1" destOrd="0" presId="urn:microsoft.com/office/officeart/2005/8/layout/StepDownProcess"/>
    <dgm:cxn modelId="{9DB93431-A0C5-2B45-96F1-6684F4754081}" type="presParOf" srcId="{C18AA1DE-6B95-1140-8A62-9E95AE91E05E}" destId="{BA233540-C022-B847-B2EB-3B50E20DF786}" srcOrd="2" destOrd="0" presId="urn:microsoft.com/office/officeart/2005/8/layout/StepDownProcess"/>
    <dgm:cxn modelId="{5830C07C-5167-5F45-932B-3F3B7D467BB9}" type="presParOf" srcId="{70B1747B-02F1-AC4D-A877-1E36C8456684}" destId="{AE9008C1-8556-3541-869B-CD4449B4E087}" srcOrd="1" destOrd="0" presId="urn:microsoft.com/office/officeart/2005/8/layout/StepDownProcess"/>
    <dgm:cxn modelId="{74E48CE7-9220-604C-95E6-3460A92E8E64}" type="presParOf" srcId="{70B1747B-02F1-AC4D-A877-1E36C8456684}" destId="{B2FB59F0-CDEA-A74F-955D-E2ED1BBA9A09}" srcOrd="2" destOrd="0" presId="urn:microsoft.com/office/officeart/2005/8/layout/StepDownProcess"/>
    <dgm:cxn modelId="{1E43BF6F-D808-A54C-AF81-BCBA2D2A9C03}" type="presParOf" srcId="{B2FB59F0-CDEA-A74F-955D-E2ED1BBA9A09}" destId="{FAD63FC7-E25B-5648-AA4A-288328866C1B}" srcOrd="0" destOrd="0" presId="urn:microsoft.com/office/officeart/2005/8/layout/StepDownProcess"/>
    <dgm:cxn modelId="{76D6AC82-6275-2344-9C2D-3D24D7E334D8}" type="presParOf" srcId="{B2FB59F0-CDEA-A74F-955D-E2ED1BBA9A09}" destId="{A3A87442-E165-F04C-AB5E-8F0830EEAA45}"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BE4690-0042-44A5-96AE-036186AF877D}"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CA"/>
        </a:p>
      </dgm:t>
    </dgm:pt>
    <dgm:pt modelId="{ACC935EA-4420-4DAB-A9C2-16EB79DD1A4E}">
      <dgm:prSet phldrT="[Text]" custT="1"/>
      <dgm:spPr/>
      <dgm:t>
        <a:bodyPr/>
        <a:lstStyle/>
        <a:p>
          <a:r>
            <a:rPr lang="fr-CA" sz="2000" dirty="0"/>
            <a:t>MESURES</a:t>
          </a:r>
          <a:endParaRPr lang="en-CA" sz="2000" dirty="0"/>
        </a:p>
      </dgm:t>
    </dgm:pt>
    <dgm:pt modelId="{E3D27A9B-0956-4827-9577-E627A414E4FF}" type="parTrans" cxnId="{938EDED5-99DC-46C9-8962-5314B91B0E76}">
      <dgm:prSet/>
      <dgm:spPr/>
      <dgm:t>
        <a:bodyPr/>
        <a:lstStyle/>
        <a:p>
          <a:endParaRPr lang="en-CA" sz="1400"/>
        </a:p>
      </dgm:t>
    </dgm:pt>
    <dgm:pt modelId="{33C4FC9F-1941-4098-8A47-FE1914EE8FFA}" type="sibTrans" cxnId="{938EDED5-99DC-46C9-8962-5314B91B0E76}">
      <dgm:prSet/>
      <dgm:spPr/>
      <dgm:t>
        <a:bodyPr/>
        <a:lstStyle/>
        <a:p>
          <a:endParaRPr lang="en-CA" sz="1400"/>
        </a:p>
      </dgm:t>
    </dgm:pt>
    <dgm:pt modelId="{1FAFA88D-6E57-425D-8170-E24BFF42DA4E}">
      <dgm:prSet phldrT="[Text]" custT="1"/>
      <dgm:spPr>
        <a:solidFill>
          <a:schemeClr val="accent2">
            <a:lumMod val="40000"/>
            <a:lumOff val="60000"/>
          </a:schemeClr>
        </a:solidFill>
      </dgm:spPr>
      <dgm:t>
        <a:bodyPr/>
        <a:lstStyle/>
        <a:p>
          <a:pPr>
            <a:buChar char="•"/>
          </a:pPr>
          <a:r>
            <a:rPr lang="en-US" sz="1400" b="0" i="0" dirty="0" err="1">
              <a:solidFill>
                <a:schemeClr val="tx2"/>
              </a:solidFill>
              <a:latin typeface="Calibri Light" panose="020F0302020204030204" pitchFamily="34" charset="0"/>
              <a:ea typeface="+mn-ea"/>
              <a:cs typeface="Calibri Light" panose="020F0302020204030204" pitchFamily="34" charset="0"/>
            </a:rPr>
            <a:t>Émissions</a:t>
          </a:r>
          <a:r>
            <a:rPr lang="en-US" sz="1400" b="0" i="0" dirty="0">
              <a:solidFill>
                <a:schemeClr val="tx2"/>
              </a:solidFill>
              <a:latin typeface="Calibri Light" panose="020F0302020204030204" pitchFamily="34" charset="0"/>
              <a:ea typeface="+mn-ea"/>
              <a:cs typeface="Calibri Light" panose="020F0302020204030204" pitchFamily="34" charset="0"/>
            </a:rPr>
            <a:t> </a:t>
          </a:r>
          <a:r>
            <a:rPr lang="en-US" sz="1400" b="0" i="0" dirty="0" err="1">
              <a:solidFill>
                <a:schemeClr val="tx2"/>
              </a:solidFill>
              <a:latin typeface="Calibri Light" panose="020F0302020204030204" pitchFamily="34" charset="0"/>
              <a:ea typeface="+mn-ea"/>
              <a:cs typeface="Calibri Light" panose="020F0302020204030204" pitchFamily="34" charset="0"/>
            </a:rPr>
            <a:t>carbone</a:t>
          </a:r>
          <a:r>
            <a:rPr lang="en-US" sz="1400" b="0" i="0" dirty="0">
              <a:solidFill>
                <a:schemeClr val="tx2"/>
              </a:solidFill>
              <a:latin typeface="Calibri Light" panose="020F0302020204030204" pitchFamily="34" charset="0"/>
              <a:ea typeface="+mn-ea"/>
              <a:cs typeface="Calibri Light" panose="020F0302020204030204" pitchFamily="34" charset="0"/>
            </a:rPr>
            <a:t> </a:t>
          </a:r>
        </a:p>
        <a:p>
          <a:pPr>
            <a:buChar char="•"/>
          </a:pPr>
          <a:r>
            <a:rPr lang="fr-CA" sz="1200" b="0" i="0" dirty="0">
              <a:solidFill>
                <a:schemeClr val="tx2"/>
              </a:solidFill>
              <a:latin typeface="Calibri Light" panose="020F0302020204030204" pitchFamily="34" charset="0"/>
              <a:ea typeface="+mn-ea"/>
              <a:cs typeface="Calibri Light" panose="020F0302020204030204" pitchFamily="34" charset="0"/>
            </a:rPr>
            <a:t>(milliers t </a:t>
          </a:r>
          <a:r>
            <a:rPr lang="fr-CA" sz="1200" b="0" i="0" dirty="0" err="1">
              <a:solidFill>
                <a:schemeClr val="tx2"/>
              </a:solidFill>
              <a:latin typeface="Calibri Light" panose="020F0302020204030204" pitchFamily="34" charset="0"/>
              <a:ea typeface="+mn-ea"/>
              <a:cs typeface="Calibri Light" panose="020F0302020204030204" pitchFamily="34" charset="0"/>
            </a:rPr>
            <a:t>éq</a:t>
          </a:r>
          <a:r>
            <a:rPr lang="fr-CA" sz="1200" b="0" i="0" dirty="0">
              <a:solidFill>
                <a:schemeClr val="tx2"/>
              </a:solidFill>
              <a:latin typeface="Calibri Light" panose="020F0302020204030204" pitchFamily="34" charset="0"/>
              <a:ea typeface="+mn-ea"/>
              <a:cs typeface="Calibri Light" panose="020F0302020204030204" pitchFamily="34" charset="0"/>
            </a:rPr>
            <a:t>. CO</a:t>
          </a:r>
          <a:r>
            <a:rPr lang="fr-CA" sz="1200" b="0" i="0" baseline="-25000" dirty="0">
              <a:solidFill>
                <a:schemeClr val="tx2"/>
              </a:solidFill>
              <a:latin typeface="Calibri Light" panose="020F0302020204030204" pitchFamily="34" charset="0"/>
              <a:ea typeface="+mn-ea"/>
              <a:cs typeface="Calibri Light" panose="020F0302020204030204" pitchFamily="34" charset="0"/>
            </a:rPr>
            <a:t>2</a:t>
          </a:r>
          <a:r>
            <a:rPr lang="fr-CA" sz="1200" b="0" i="0" dirty="0">
              <a:solidFill>
                <a:schemeClr val="tx2"/>
              </a:solidFill>
              <a:latin typeface="Calibri Light" panose="020F0302020204030204" pitchFamily="34" charset="0"/>
              <a:ea typeface="+mn-ea"/>
              <a:cs typeface="Calibri Light" panose="020F0302020204030204" pitchFamily="34" charset="0"/>
            </a:rPr>
            <a:t>)</a:t>
          </a:r>
          <a:endParaRPr lang="en-CA" sz="1200" dirty="0">
            <a:solidFill>
              <a:schemeClr val="tx2"/>
            </a:solidFill>
          </a:endParaRPr>
        </a:p>
      </dgm:t>
    </dgm:pt>
    <dgm:pt modelId="{94A8ABC1-F4D4-4023-9C97-17FA8C8A597B}" type="parTrans" cxnId="{E45D7F60-00E9-43D9-A4F8-4AF5DB31E85B}">
      <dgm:prSet/>
      <dgm:spPr/>
      <dgm:t>
        <a:bodyPr/>
        <a:lstStyle/>
        <a:p>
          <a:endParaRPr lang="en-CA" sz="1400"/>
        </a:p>
      </dgm:t>
    </dgm:pt>
    <dgm:pt modelId="{3F4FB7CD-3B31-4077-AA4D-FE7C94245FAE}" type="sibTrans" cxnId="{E45D7F60-00E9-43D9-A4F8-4AF5DB31E85B}">
      <dgm:prSet/>
      <dgm:spPr/>
      <dgm:t>
        <a:bodyPr/>
        <a:lstStyle/>
        <a:p>
          <a:endParaRPr lang="en-CA" sz="1400"/>
        </a:p>
      </dgm:t>
    </dgm:pt>
    <dgm:pt modelId="{6A55B5F1-2398-45AA-A45F-3FC5DB9B9D64}">
      <dgm:prSet phldrT="[Text]" custT="1"/>
      <dgm:spPr>
        <a:solidFill>
          <a:schemeClr val="accent2">
            <a:lumMod val="40000"/>
            <a:lumOff val="60000"/>
          </a:schemeClr>
        </a:solidFill>
      </dgm:spPr>
      <dgm:t>
        <a:bodyPr/>
        <a:lstStyle/>
        <a:p>
          <a:pPr>
            <a:buChar char="•"/>
          </a:pPr>
          <a:r>
            <a:rPr lang="en-US" sz="1400" b="0" i="0" dirty="0" err="1">
              <a:solidFill>
                <a:schemeClr val="tx2"/>
              </a:solidFill>
              <a:latin typeface="Calibri Light" panose="020F0302020204030204" pitchFamily="34" charset="0"/>
              <a:ea typeface="+mn-ea"/>
              <a:cs typeface="Calibri Light" panose="020F0302020204030204" pitchFamily="34" charset="0"/>
            </a:rPr>
            <a:t>Empreinte</a:t>
          </a:r>
          <a:r>
            <a:rPr lang="en-US" sz="1400" b="0" i="0" dirty="0">
              <a:solidFill>
                <a:schemeClr val="tx2"/>
              </a:solidFill>
              <a:latin typeface="Calibri Light" panose="020F0302020204030204" pitchFamily="34" charset="0"/>
              <a:ea typeface="+mn-ea"/>
              <a:cs typeface="Calibri Light" panose="020F0302020204030204" pitchFamily="34" charset="0"/>
            </a:rPr>
            <a:t> </a:t>
          </a:r>
          <a:r>
            <a:rPr lang="en-US" sz="1400" b="0" i="0" dirty="0" err="1">
              <a:solidFill>
                <a:schemeClr val="tx2"/>
              </a:solidFill>
              <a:latin typeface="Calibri Light" panose="020F0302020204030204" pitchFamily="34" charset="0"/>
              <a:ea typeface="+mn-ea"/>
              <a:cs typeface="Calibri Light" panose="020F0302020204030204" pitchFamily="34" charset="0"/>
            </a:rPr>
            <a:t>carbone</a:t>
          </a:r>
          <a:r>
            <a:rPr lang="en-US" sz="1400" b="0" i="0" dirty="0">
              <a:solidFill>
                <a:schemeClr val="tx2"/>
              </a:solidFill>
              <a:latin typeface="Calibri Light" panose="020F0302020204030204" pitchFamily="34" charset="0"/>
              <a:ea typeface="+mn-ea"/>
              <a:cs typeface="Calibri Light" panose="020F0302020204030204" pitchFamily="34" charset="0"/>
            </a:rPr>
            <a:t> </a:t>
          </a:r>
        </a:p>
        <a:p>
          <a:pPr>
            <a:buChar char="•"/>
          </a:pPr>
          <a:r>
            <a:rPr lang="fr-CA" sz="1200" b="0" i="0" dirty="0">
              <a:solidFill>
                <a:schemeClr val="tx2"/>
              </a:solidFill>
              <a:latin typeface="Calibri Light" panose="020F0302020204030204" pitchFamily="34" charset="0"/>
              <a:ea typeface="+mn-ea"/>
              <a:cs typeface="Calibri Light" panose="020F0302020204030204" pitchFamily="34" charset="0"/>
            </a:rPr>
            <a:t>(t </a:t>
          </a:r>
          <a:r>
            <a:rPr lang="fr-CA" sz="1200" b="0" i="0" dirty="0" err="1">
              <a:solidFill>
                <a:schemeClr val="tx2"/>
              </a:solidFill>
              <a:latin typeface="Calibri Light" panose="020F0302020204030204" pitchFamily="34" charset="0"/>
              <a:ea typeface="+mn-ea"/>
              <a:cs typeface="Calibri Light" panose="020F0302020204030204" pitchFamily="34" charset="0"/>
            </a:rPr>
            <a:t>éq</a:t>
          </a:r>
          <a:r>
            <a:rPr lang="fr-CA" sz="1200" b="0" i="0" dirty="0">
              <a:solidFill>
                <a:schemeClr val="tx2"/>
              </a:solidFill>
              <a:latin typeface="Calibri Light" panose="020F0302020204030204" pitchFamily="34" charset="0"/>
              <a:ea typeface="+mn-ea"/>
              <a:cs typeface="Calibri Light" panose="020F0302020204030204" pitchFamily="34" charset="0"/>
            </a:rPr>
            <a:t>. CO</a:t>
          </a:r>
          <a:r>
            <a:rPr lang="fr-CA" sz="1200" b="0" i="0" baseline="-25000" dirty="0">
              <a:solidFill>
                <a:schemeClr val="tx2"/>
              </a:solidFill>
              <a:latin typeface="Calibri Light" panose="020F0302020204030204" pitchFamily="34" charset="0"/>
              <a:ea typeface="+mn-ea"/>
              <a:cs typeface="Calibri Light" panose="020F0302020204030204" pitchFamily="34" charset="0"/>
            </a:rPr>
            <a:t>2</a:t>
          </a:r>
          <a:r>
            <a:rPr lang="fr-CA" sz="1200" b="0" i="0" dirty="0">
              <a:solidFill>
                <a:schemeClr val="tx2"/>
              </a:solidFill>
              <a:latin typeface="Calibri Light" panose="020F0302020204030204" pitchFamily="34" charset="0"/>
              <a:ea typeface="+mn-ea"/>
              <a:cs typeface="Calibri Light" panose="020F0302020204030204" pitchFamily="34" charset="0"/>
            </a:rPr>
            <a:t> /million de dollars US investis) </a:t>
          </a:r>
          <a:endParaRPr lang="en-CA" sz="1200" dirty="0">
            <a:solidFill>
              <a:schemeClr val="tx2"/>
            </a:solidFill>
          </a:endParaRPr>
        </a:p>
      </dgm:t>
    </dgm:pt>
    <dgm:pt modelId="{B7D1438A-4ADF-47CD-B5DE-6EAC82C9FB53}" type="parTrans" cxnId="{EA5C0933-0D4E-49ED-BCBD-53C757A7BBDF}">
      <dgm:prSet/>
      <dgm:spPr/>
      <dgm:t>
        <a:bodyPr/>
        <a:lstStyle/>
        <a:p>
          <a:endParaRPr lang="en-CA" sz="1400"/>
        </a:p>
      </dgm:t>
    </dgm:pt>
    <dgm:pt modelId="{1BC524F8-A441-43CD-9858-20815F4EB670}" type="sibTrans" cxnId="{EA5C0933-0D4E-49ED-BCBD-53C757A7BBDF}">
      <dgm:prSet/>
      <dgm:spPr/>
      <dgm:t>
        <a:bodyPr/>
        <a:lstStyle/>
        <a:p>
          <a:endParaRPr lang="en-CA" sz="1400"/>
        </a:p>
      </dgm:t>
    </dgm:pt>
    <dgm:pt modelId="{95AA92C9-974C-4920-BCE5-815F449C81BD}">
      <dgm:prSet phldrT="[Text]" custT="1"/>
      <dgm:spPr>
        <a:solidFill>
          <a:schemeClr val="accent2">
            <a:lumMod val="20000"/>
            <a:lumOff val="80000"/>
          </a:schemeClr>
        </a:solidFill>
      </dgm:spPr>
      <dgm:t>
        <a:bodyPr/>
        <a:lstStyle/>
        <a:p>
          <a:r>
            <a:rPr lang="fr-CA" sz="2000" dirty="0"/>
            <a:t>2019</a:t>
          </a:r>
          <a:endParaRPr lang="en-CA" sz="2000" dirty="0"/>
        </a:p>
      </dgm:t>
    </dgm:pt>
    <dgm:pt modelId="{0D96F2D3-B924-416D-8EA0-5A2AB74F47C0}" type="parTrans" cxnId="{25111753-E2DD-4064-A153-4F813D357AD1}">
      <dgm:prSet/>
      <dgm:spPr/>
      <dgm:t>
        <a:bodyPr/>
        <a:lstStyle/>
        <a:p>
          <a:endParaRPr lang="en-CA" sz="1400"/>
        </a:p>
      </dgm:t>
    </dgm:pt>
    <dgm:pt modelId="{427EF377-107D-47B2-87DB-A16CBBA6C464}" type="sibTrans" cxnId="{25111753-E2DD-4064-A153-4F813D357AD1}">
      <dgm:prSet/>
      <dgm:spPr/>
      <dgm:t>
        <a:bodyPr/>
        <a:lstStyle/>
        <a:p>
          <a:endParaRPr lang="en-CA" sz="1400"/>
        </a:p>
      </dgm:t>
    </dgm:pt>
    <dgm:pt modelId="{32E7C81E-DD91-413A-840F-B52FB5E62F7F}">
      <dgm:prSet phldrT="[Text]" custT="1"/>
      <dgm:spPr>
        <a:solidFill>
          <a:schemeClr val="accent2">
            <a:lumMod val="40000"/>
            <a:lumOff val="60000"/>
          </a:schemeClr>
        </a:solidFill>
      </dgm:spPr>
      <dgm:t>
        <a:bodyPr/>
        <a:lstStyle/>
        <a:p>
          <a:r>
            <a:rPr lang="fr-CA" sz="1400" dirty="0">
              <a:solidFill>
                <a:schemeClr val="tx2"/>
              </a:solidFill>
            </a:rPr>
            <a:t>217,7</a:t>
          </a:r>
          <a:endParaRPr lang="en-CA" sz="1400" dirty="0">
            <a:solidFill>
              <a:schemeClr val="tx2"/>
            </a:solidFill>
          </a:endParaRPr>
        </a:p>
      </dgm:t>
    </dgm:pt>
    <dgm:pt modelId="{97E5B5B3-AD17-4A3E-A24F-5E7AD884E30C}" type="parTrans" cxnId="{46A36EB3-C784-47E9-AD50-76343AFDB0E9}">
      <dgm:prSet/>
      <dgm:spPr/>
      <dgm:t>
        <a:bodyPr/>
        <a:lstStyle/>
        <a:p>
          <a:endParaRPr lang="en-CA" sz="1400"/>
        </a:p>
      </dgm:t>
    </dgm:pt>
    <dgm:pt modelId="{4625EC7D-76A6-4498-903B-658D027EFA73}" type="sibTrans" cxnId="{46A36EB3-C784-47E9-AD50-76343AFDB0E9}">
      <dgm:prSet/>
      <dgm:spPr/>
      <dgm:t>
        <a:bodyPr/>
        <a:lstStyle/>
        <a:p>
          <a:endParaRPr lang="en-CA" sz="1400"/>
        </a:p>
      </dgm:t>
    </dgm:pt>
    <dgm:pt modelId="{C823202D-B5B9-4549-88CD-05E8ABE9B6D7}">
      <dgm:prSet phldrT="[Text]" custT="1"/>
      <dgm:spPr>
        <a:solidFill>
          <a:schemeClr val="accent2">
            <a:lumMod val="40000"/>
            <a:lumOff val="60000"/>
          </a:schemeClr>
        </a:solidFill>
      </dgm:spPr>
      <dgm:t>
        <a:bodyPr/>
        <a:lstStyle/>
        <a:p>
          <a:r>
            <a:rPr lang="fr-CA" sz="1400" dirty="0">
              <a:solidFill>
                <a:schemeClr val="tx2"/>
              </a:solidFill>
            </a:rPr>
            <a:t>171,5</a:t>
          </a:r>
          <a:endParaRPr lang="en-CA" sz="1400" dirty="0">
            <a:solidFill>
              <a:schemeClr val="tx2"/>
            </a:solidFill>
          </a:endParaRPr>
        </a:p>
      </dgm:t>
    </dgm:pt>
    <dgm:pt modelId="{D7980594-DED6-447E-BE77-D4D332454246}" type="parTrans" cxnId="{FDA3EFCB-2361-4F66-B870-F4062FDCA1F2}">
      <dgm:prSet/>
      <dgm:spPr/>
      <dgm:t>
        <a:bodyPr/>
        <a:lstStyle/>
        <a:p>
          <a:endParaRPr lang="en-CA" sz="1400"/>
        </a:p>
      </dgm:t>
    </dgm:pt>
    <dgm:pt modelId="{01F7B8EA-07DF-4840-A8AC-4CAAED52CDBF}" type="sibTrans" cxnId="{FDA3EFCB-2361-4F66-B870-F4062FDCA1F2}">
      <dgm:prSet/>
      <dgm:spPr/>
      <dgm:t>
        <a:bodyPr/>
        <a:lstStyle/>
        <a:p>
          <a:endParaRPr lang="en-CA" sz="1400"/>
        </a:p>
      </dgm:t>
    </dgm:pt>
    <dgm:pt modelId="{D107FF94-3A0D-4ACE-A5EF-9C58DA0A446D}">
      <dgm:prSet phldrT="[Text]" custT="1"/>
      <dgm:spPr>
        <a:solidFill>
          <a:schemeClr val="accent2">
            <a:lumMod val="20000"/>
            <a:lumOff val="80000"/>
          </a:schemeClr>
        </a:solidFill>
      </dgm:spPr>
      <dgm:t>
        <a:bodyPr/>
        <a:lstStyle/>
        <a:p>
          <a:r>
            <a:rPr lang="fr-CA" sz="2000" dirty="0"/>
            <a:t>2020</a:t>
          </a:r>
          <a:endParaRPr lang="en-CA" sz="2000" dirty="0"/>
        </a:p>
      </dgm:t>
    </dgm:pt>
    <dgm:pt modelId="{34908798-BB57-4D69-904C-077FBD7892F4}" type="parTrans" cxnId="{E9DB18EB-6C82-44BB-8A3C-873D77C41A12}">
      <dgm:prSet/>
      <dgm:spPr/>
      <dgm:t>
        <a:bodyPr/>
        <a:lstStyle/>
        <a:p>
          <a:endParaRPr lang="en-CA" sz="1400"/>
        </a:p>
      </dgm:t>
    </dgm:pt>
    <dgm:pt modelId="{42EB796C-63DE-409C-972C-445C1E84F8D5}" type="sibTrans" cxnId="{E9DB18EB-6C82-44BB-8A3C-873D77C41A12}">
      <dgm:prSet/>
      <dgm:spPr/>
      <dgm:t>
        <a:bodyPr/>
        <a:lstStyle/>
        <a:p>
          <a:endParaRPr lang="en-CA" sz="1400"/>
        </a:p>
      </dgm:t>
    </dgm:pt>
    <dgm:pt modelId="{68C853FA-D8EB-4DA0-9873-428F3A3623B9}">
      <dgm:prSet phldrT="[Text]" custT="1"/>
      <dgm:spPr>
        <a:solidFill>
          <a:schemeClr val="accent2">
            <a:lumMod val="40000"/>
            <a:lumOff val="60000"/>
          </a:schemeClr>
        </a:solidFill>
      </dgm:spPr>
      <dgm:t>
        <a:bodyPr/>
        <a:lstStyle/>
        <a:p>
          <a:r>
            <a:rPr lang="fr-CA" sz="1400" dirty="0">
              <a:solidFill>
                <a:schemeClr val="tx2"/>
              </a:solidFill>
            </a:rPr>
            <a:t>194,4</a:t>
          </a:r>
          <a:endParaRPr lang="en-CA" sz="1400" dirty="0">
            <a:solidFill>
              <a:schemeClr val="tx2"/>
            </a:solidFill>
          </a:endParaRPr>
        </a:p>
      </dgm:t>
    </dgm:pt>
    <dgm:pt modelId="{A1FCE019-650A-4260-94B0-18ABC4FF9B4E}" type="parTrans" cxnId="{3A34F994-6D35-4BE4-9850-2A090D052308}">
      <dgm:prSet/>
      <dgm:spPr/>
      <dgm:t>
        <a:bodyPr/>
        <a:lstStyle/>
        <a:p>
          <a:endParaRPr lang="en-CA" sz="1400"/>
        </a:p>
      </dgm:t>
    </dgm:pt>
    <dgm:pt modelId="{2F9FB958-CA9E-4A99-ABE1-67719D032AE7}" type="sibTrans" cxnId="{3A34F994-6D35-4BE4-9850-2A090D052308}">
      <dgm:prSet/>
      <dgm:spPr/>
      <dgm:t>
        <a:bodyPr/>
        <a:lstStyle/>
        <a:p>
          <a:endParaRPr lang="en-CA" sz="1400"/>
        </a:p>
      </dgm:t>
    </dgm:pt>
    <dgm:pt modelId="{8C32261E-5D70-4F7B-8372-178ED068D2F5}">
      <dgm:prSet custT="1"/>
      <dgm:spPr>
        <a:solidFill>
          <a:schemeClr val="accent2">
            <a:lumMod val="20000"/>
            <a:lumOff val="80000"/>
          </a:schemeClr>
        </a:solidFill>
      </dgm:spPr>
      <dgm:t>
        <a:bodyPr/>
        <a:lstStyle/>
        <a:p>
          <a:r>
            <a:rPr lang="fr-CA" sz="2000" dirty="0"/>
            <a:t>2021</a:t>
          </a:r>
          <a:endParaRPr lang="en-CA" sz="2000" dirty="0"/>
        </a:p>
      </dgm:t>
    </dgm:pt>
    <dgm:pt modelId="{EFF18904-AF2C-4DDE-AEF1-BA0DE4C07CA1}" type="parTrans" cxnId="{008D50D2-B044-49D2-A86E-A719BEF06C78}">
      <dgm:prSet/>
      <dgm:spPr/>
      <dgm:t>
        <a:bodyPr/>
        <a:lstStyle/>
        <a:p>
          <a:endParaRPr lang="en-CA" sz="1400"/>
        </a:p>
      </dgm:t>
    </dgm:pt>
    <dgm:pt modelId="{2024E1BD-8A5E-4FC5-BFF6-0000D2EB43C9}" type="sibTrans" cxnId="{008D50D2-B044-49D2-A86E-A719BEF06C78}">
      <dgm:prSet/>
      <dgm:spPr/>
      <dgm:t>
        <a:bodyPr/>
        <a:lstStyle/>
        <a:p>
          <a:endParaRPr lang="en-CA" sz="1400"/>
        </a:p>
      </dgm:t>
    </dgm:pt>
    <dgm:pt modelId="{CB504AC0-1556-4408-AC48-F52960522B26}">
      <dgm:prSet custT="1"/>
      <dgm:spPr>
        <a:solidFill>
          <a:schemeClr val="accent2">
            <a:lumMod val="20000"/>
            <a:lumOff val="80000"/>
          </a:schemeClr>
        </a:solidFill>
      </dgm:spPr>
      <dgm:t>
        <a:bodyPr/>
        <a:lstStyle/>
        <a:p>
          <a:r>
            <a:rPr lang="fr-CA" sz="2000" dirty="0"/>
            <a:t>2022</a:t>
          </a:r>
          <a:endParaRPr lang="en-CA" sz="2000" dirty="0"/>
        </a:p>
      </dgm:t>
    </dgm:pt>
    <dgm:pt modelId="{1715EECB-5B5A-4024-8162-1DDF1630D933}" type="parTrans" cxnId="{98293E74-B1BC-4F92-90D8-DF1B6584D1B2}">
      <dgm:prSet/>
      <dgm:spPr/>
      <dgm:t>
        <a:bodyPr/>
        <a:lstStyle/>
        <a:p>
          <a:endParaRPr lang="en-CA" sz="1400"/>
        </a:p>
      </dgm:t>
    </dgm:pt>
    <dgm:pt modelId="{E3CBAAEC-26CF-4756-B47B-94DF9CE7F0F3}" type="sibTrans" cxnId="{98293E74-B1BC-4F92-90D8-DF1B6584D1B2}">
      <dgm:prSet/>
      <dgm:spPr/>
      <dgm:t>
        <a:bodyPr/>
        <a:lstStyle/>
        <a:p>
          <a:endParaRPr lang="en-CA" sz="1400"/>
        </a:p>
      </dgm:t>
    </dgm:pt>
    <dgm:pt modelId="{51C2DE75-AA29-4D82-98F6-835E0C5995D3}">
      <dgm:prSet custT="1"/>
      <dgm:spPr/>
      <dgm:t>
        <a:bodyPr/>
        <a:lstStyle/>
        <a:p>
          <a:r>
            <a:rPr lang="fr-CA" sz="2000" dirty="0"/>
            <a:t>2024</a:t>
          </a:r>
          <a:endParaRPr lang="en-CA" sz="2000" dirty="0"/>
        </a:p>
      </dgm:t>
    </dgm:pt>
    <dgm:pt modelId="{332D3D1D-EC00-4B2A-B6F9-E6CF0AC4830D}" type="parTrans" cxnId="{C9157DC3-E59B-4B79-A153-4E4AE5E88AC0}">
      <dgm:prSet/>
      <dgm:spPr/>
      <dgm:t>
        <a:bodyPr/>
        <a:lstStyle/>
        <a:p>
          <a:endParaRPr lang="en-CA" sz="1400"/>
        </a:p>
      </dgm:t>
    </dgm:pt>
    <dgm:pt modelId="{CFB2B607-195F-480C-88BA-46E130DBE7B7}" type="sibTrans" cxnId="{C9157DC3-E59B-4B79-A153-4E4AE5E88AC0}">
      <dgm:prSet/>
      <dgm:spPr/>
      <dgm:t>
        <a:bodyPr/>
        <a:lstStyle/>
        <a:p>
          <a:endParaRPr lang="en-CA" sz="1400"/>
        </a:p>
      </dgm:t>
    </dgm:pt>
    <dgm:pt modelId="{129F4F89-3DB6-40EA-B30F-BEB1A814C632}">
      <dgm:prSet phldrT="[Text]" custT="1"/>
      <dgm:spPr/>
      <dgm:t>
        <a:bodyPr/>
        <a:lstStyle/>
        <a:p>
          <a:pPr>
            <a:buChar char="•"/>
          </a:pPr>
          <a:r>
            <a:rPr lang="en-US" sz="1250" b="1" i="0" dirty="0">
              <a:latin typeface="Calibri Light" panose="020F0302020204030204" pitchFamily="34" charset="0"/>
              <a:ea typeface="+mn-ea"/>
              <a:cs typeface="Calibri Light" panose="020F0302020204030204" pitchFamily="34" charset="0"/>
            </a:rPr>
            <a:t>INTENSITÉ CARBONE MOYENNE PONDÉRÉE </a:t>
          </a:r>
        </a:p>
        <a:p>
          <a:pPr>
            <a:buChar char="•"/>
          </a:pPr>
          <a:r>
            <a:rPr lang="fr-CA" sz="1200" b="0" i="0" dirty="0">
              <a:latin typeface="Calibri Light" panose="020F0302020204030204" pitchFamily="34" charset="0"/>
              <a:ea typeface="+mn-ea"/>
              <a:cs typeface="Calibri Light" panose="020F0302020204030204" pitchFamily="34" charset="0"/>
            </a:rPr>
            <a:t>(t </a:t>
          </a:r>
          <a:r>
            <a:rPr lang="fr-CA" sz="1200" b="0" i="0" dirty="0" err="1">
              <a:latin typeface="Calibri Light" panose="020F0302020204030204" pitchFamily="34" charset="0"/>
              <a:ea typeface="+mn-ea"/>
              <a:cs typeface="Calibri Light" panose="020F0302020204030204" pitchFamily="34" charset="0"/>
            </a:rPr>
            <a:t>éq</a:t>
          </a:r>
          <a:r>
            <a:rPr lang="fr-CA" sz="1200" b="0" i="0" dirty="0">
              <a:latin typeface="Calibri Light" panose="020F0302020204030204" pitchFamily="34" charset="0"/>
              <a:ea typeface="+mn-ea"/>
              <a:cs typeface="Calibri Light" panose="020F0302020204030204" pitchFamily="34" charset="0"/>
            </a:rPr>
            <a:t>. CO</a:t>
          </a:r>
          <a:r>
            <a:rPr lang="fr-CA" sz="1200" b="0" i="0" baseline="-25000" dirty="0">
              <a:latin typeface="Calibri Light" panose="020F0302020204030204" pitchFamily="34" charset="0"/>
              <a:ea typeface="+mn-ea"/>
              <a:cs typeface="Calibri Light" panose="020F0302020204030204" pitchFamily="34" charset="0"/>
            </a:rPr>
            <a:t>2</a:t>
          </a:r>
          <a:r>
            <a:rPr lang="fr-CA" sz="1200" b="0" i="0" dirty="0">
              <a:latin typeface="Calibri Light" panose="020F0302020204030204" pitchFamily="34" charset="0"/>
              <a:ea typeface="+mn-ea"/>
              <a:cs typeface="Calibri Light" panose="020F0302020204030204" pitchFamily="34" charset="0"/>
            </a:rPr>
            <a:t>/ million de dollars US de revenus) </a:t>
          </a:r>
          <a:endParaRPr lang="en-CA" sz="1200" dirty="0"/>
        </a:p>
      </dgm:t>
    </dgm:pt>
    <dgm:pt modelId="{723F1A7E-F731-4EF9-B982-F48B1DCAB9BA}" type="parTrans" cxnId="{101D41F2-3C05-4F7E-9339-9CCCD856226C}">
      <dgm:prSet/>
      <dgm:spPr/>
      <dgm:t>
        <a:bodyPr/>
        <a:lstStyle/>
        <a:p>
          <a:endParaRPr lang="en-CA" sz="1400"/>
        </a:p>
      </dgm:t>
    </dgm:pt>
    <dgm:pt modelId="{1099BA3D-53C6-4E0C-9CB3-E4939603ACAC}" type="sibTrans" cxnId="{101D41F2-3C05-4F7E-9339-9CCCD856226C}">
      <dgm:prSet/>
      <dgm:spPr/>
      <dgm:t>
        <a:bodyPr/>
        <a:lstStyle/>
        <a:p>
          <a:endParaRPr lang="en-CA" sz="1400"/>
        </a:p>
      </dgm:t>
    </dgm:pt>
    <dgm:pt modelId="{F11C23C4-C9D0-4DE1-9C18-DE94F6333501}">
      <dgm:prSet phldrT="[Text]" custT="1"/>
      <dgm:spPr/>
      <dgm:t>
        <a:bodyPr/>
        <a:lstStyle/>
        <a:p>
          <a:r>
            <a:rPr lang="fr-CA" sz="1600" b="1" dirty="0"/>
            <a:t>247,1</a:t>
          </a:r>
          <a:endParaRPr lang="en-CA" sz="1600" b="1" dirty="0"/>
        </a:p>
      </dgm:t>
    </dgm:pt>
    <dgm:pt modelId="{C84F862E-FFE1-45B0-BD06-3D37852874DA}" type="parTrans" cxnId="{2E21DEEB-32DE-4B69-B89A-46312A3BF33D}">
      <dgm:prSet/>
      <dgm:spPr/>
      <dgm:t>
        <a:bodyPr/>
        <a:lstStyle/>
        <a:p>
          <a:endParaRPr lang="en-CA" sz="1400"/>
        </a:p>
      </dgm:t>
    </dgm:pt>
    <dgm:pt modelId="{90104D95-5769-408C-B724-4AFD083E5BCD}" type="sibTrans" cxnId="{2E21DEEB-32DE-4B69-B89A-46312A3BF33D}">
      <dgm:prSet/>
      <dgm:spPr/>
      <dgm:t>
        <a:bodyPr/>
        <a:lstStyle/>
        <a:p>
          <a:endParaRPr lang="en-CA" sz="1400"/>
        </a:p>
      </dgm:t>
    </dgm:pt>
    <dgm:pt modelId="{CED0F8F7-795C-4777-A070-0180ED29D8B9}">
      <dgm:prSet phldrT="[Text]" custT="1"/>
      <dgm:spPr>
        <a:solidFill>
          <a:schemeClr val="accent2">
            <a:lumMod val="40000"/>
            <a:lumOff val="60000"/>
          </a:schemeClr>
        </a:solidFill>
      </dgm:spPr>
      <dgm:t>
        <a:bodyPr/>
        <a:lstStyle/>
        <a:p>
          <a:r>
            <a:rPr lang="fr-CA" sz="1400" dirty="0">
              <a:solidFill>
                <a:schemeClr val="tx2"/>
              </a:solidFill>
            </a:rPr>
            <a:t>140,6</a:t>
          </a:r>
          <a:endParaRPr lang="en-CA" sz="1400" dirty="0">
            <a:solidFill>
              <a:schemeClr val="tx2"/>
            </a:solidFill>
          </a:endParaRPr>
        </a:p>
      </dgm:t>
    </dgm:pt>
    <dgm:pt modelId="{30815EF8-8A18-4745-99BE-1721F8A949BA}" type="parTrans" cxnId="{66E3700D-0C06-4C33-B11C-AA90DB740E0B}">
      <dgm:prSet/>
      <dgm:spPr/>
      <dgm:t>
        <a:bodyPr/>
        <a:lstStyle/>
        <a:p>
          <a:endParaRPr lang="en-CA" sz="1400"/>
        </a:p>
      </dgm:t>
    </dgm:pt>
    <dgm:pt modelId="{D71CAAA1-BE83-4EDA-A11A-99A02A0E90BB}" type="sibTrans" cxnId="{66E3700D-0C06-4C33-B11C-AA90DB740E0B}">
      <dgm:prSet/>
      <dgm:spPr/>
      <dgm:t>
        <a:bodyPr/>
        <a:lstStyle/>
        <a:p>
          <a:endParaRPr lang="en-CA" sz="1400"/>
        </a:p>
      </dgm:t>
    </dgm:pt>
    <dgm:pt modelId="{1920791B-83E8-457D-AD2C-6AFC2C9F48D0}">
      <dgm:prSet phldrT="[Text]" custT="1"/>
      <dgm:spPr/>
      <dgm:t>
        <a:bodyPr/>
        <a:lstStyle/>
        <a:p>
          <a:r>
            <a:rPr lang="fr-CA" sz="1600" b="1" dirty="0"/>
            <a:t>174,8</a:t>
          </a:r>
          <a:endParaRPr lang="en-CA" sz="1600" b="1" dirty="0"/>
        </a:p>
      </dgm:t>
    </dgm:pt>
    <dgm:pt modelId="{992E98D9-040E-469E-97E7-B74B2AAD11AC}" type="parTrans" cxnId="{005004E7-EF43-42D3-89D3-9B335E2F9E22}">
      <dgm:prSet/>
      <dgm:spPr/>
      <dgm:t>
        <a:bodyPr/>
        <a:lstStyle/>
        <a:p>
          <a:endParaRPr lang="en-CA" sz="1400"/>
        </a:p>
      </dgm:t>
    </dgm:pt>
    <dgm:pt modelId="{2E8738D2-EB6C-44DE-9DB2-11CBE9989BC0}" type="sibTrans" cxnId="{005004E7-EF43-42D3-89D3-9B335E2F9E22}">
      <dgm:prSet/>
      <dgm:spPr/>
      <dgm:t>
        <a:bodyPr/>
        <a:lstStyle/>
        <a:p>
          <a:endParaRPr lang="en-CA" sz="1400"/>
        </a:p>
      </dgm:t>
    </dgm:pt>
    <dgm:pt modelId="{85337862-490E-42BA-A664-347B547705FC}">
      <dgm:prSet custT="1"/>
      <dgm:spPr>
        <a:solidFill>
          <a:schemeClr val="accent2">
            <a:lumMod val="40000"/>
            <a:lumOff val="60000"/>
          </a:schemeClr>
        </a:solidFill>
      </dgm:spPr>
      <dgm:t>
        <a:bodyPr/>
        <a:lstStyle/>
        <a:p>
          <a:r>
            <a:rPr lang="fr-CA" sz="1400" dirty="0">
              <a:solidFill>
                <a:schemeClr val="tx2"/>
              </a:solidFill>
            </a:rPr>
            <a:t>130,8</a:t>
          </a:r>
          <a:endParaRPr lang="en-CA" sz="1400" dirty="0">
            <a:solidFill>
              <a:schemeClr val="tx2"/>
            </a:solidFill>
          </a:endParaRPr>
        </a:p>
      </dgm:t>
    </dgm:pt>
    <dgm:pt modelId="{985C758E-A126-45C1-98ED-EA24C7C6558B}" type="parTrans" cxnId="{1E76A93C-BC3E-4BC2-963D-BCCFC1C57057}">
      <dgm:prSet/>
      <dgm:spPr/>
      <dgm:t>
        <a:bodyPr/>
        <a:lstStyle/>
        <a:p>
          <a:endParaRPr lang="en-CA" sz="1400"/>
        </a:p>
      </dgm:t>
    </dgm:pt>
    <dgm:pt modelId="{4AFC78AD-0594-432A-BC7B-52A8E3B42FC3}" type="sibTrans" cxnId="{1E76A93C-BC3E-4BC2-963D-BCCFC1C57057}">
      <dgm:prSet/>
      <dgm:spPr/>
      <dgm:t>
        <a:bodyPr/>
        <a:lstStyle/>
        <a:p>
          <a:endParaRPr lang="en-CA" sz="1400"/>
        </a:p>
      </dgm:t>
    </dgm:pt>
    <dgm:pt modelId="{78F3E485-4F9F-4750-9AB0-FF0528F99365}">
      <dgm:prSet custT="1"/>
      <dgm:spPr>
        <a:solidFill>
          <a:schemeClr val="accent2">
            <a:lumMod val="40000"/>
            <a:lumOff val="60000"/>
          </a:schemeClr>
        </a:solidFill>
      </dgm:spPr>
      <dgm:t>
        <a:bodyPr/>
        <a:lstStyle/>
        <a:p>
          <a:r>
            <a:rPr lang="fr-CA" sz="1400" dirty="0">
              <a:solidFill>
                <a:schemeClr val="tx2"/>
              </a:solidFill>
            </a:rPr>
            <a:t>91,0</a:t>
          </a:r>
          <a:endParaRPr lang="en-CA" sz="1400" dirty="0">
            <a:solidFill>
              <a:schemeClr val="tx2"/>
            </a:solidFill>
          </a:endParaRPr>
        </a:p>
      </dgm:t>
    </dgm:pt>
    <dgm:pt modelId="{67CBE8D5-BA7A-4295-B095-5372246CBA72}" type="parTrans" cxnId="{7C273A17-9A49-4FAB-9E7A-615721DF8672}">
      <dgm:prSet/>
      <dgm:spPr/>
      <dgm:t>
        <a:bodyPr/>
        <a:lstStyle/>
        <a:p>
          <a:endParaRPr lang="en-CA" sz="1400"/>
        </a:p>
      </dgm:t>
    </dgm:pt>
    <dgm:pt modelId="{86432C45-083E-4C92-A3D0-CA58C9753E18}" type="sibTrans" cxnId="{7C273A17-9A49-4FAB-9E7A-615721DF8672}">
      <dgm:prSet/>
      <dgm:spPr/>
      <dgm:t>
        <a:bodyPr/>
        <a:lstStyle/>
        <a:p>
          <a:endParaRPr lang="en-CA" sz="1400"/>
        </a:p>
      </dgm:t>
    </dgm:pt>
    <dgm:pt modelId="{953F3203-159A-4E8E-861E-DE446444E560}">
      <dgm:prSet custT="1"/>
      <dgm:spPr/>
      <dgm:t>
        <a:bodyPr/>
        <a:lstStyle/>
        <a:p>
          <a:r>
            <a:rPr lang="fr-CA" sz="1600" b="1" dirty="0"/>
            <a:t>164,9</a:t>
          </a:r>
          <a:endParaRPr lang="en-CA" sz="1600" b="1" dirty="0"/>
        </a:p>
      </dgm:t>
    </dgm:pt>
    <dgm:pt modelId="{2FAB5C6C-0D2A-4BE9-B931-8B23870F82BC}" type="parTrans" cxnId="{6A8126F8-FA25-4580-831F-8652D8CE105E}">
      <dgm:prSet/>
      <dgm:spPr/>
      <dgm:t>
        <a:bodyPr/>
        <a:lstStyle/>
        <a:p>
          <a:endParaRPr lang="en-CA" sz="1400"/>
        </a:p>
      </dgm:t>
    </dgm:pt>
    <dgm:pt modelId="{28BC708A-8ACE-4A22-8BC2-ED69BC2964EA}" type="sibTrans" cxnId="{6A8126F8-FA25-4580-831F-8652D8CE105E}">
      <dgm:prSet/>
      <dgm:spPr/>
      <dgm:t>
        <a:bodyPr/>
        <a:lstStyle/>
        <a:p>
          <a:endParaRPr lang="en-CA" sz="1400"/>
        </a:p>
      </dgm:t>
    </dgm:pt>
    <dgm:pt modelId="{BAFF99AD-F441-4641-8EFA-6376438C2AD2}">
      <dgm:prSet custT="1"/>
      <dgm:spPr>
        <a:solidFill>
          <a:schemeClr val="accent2">
            <a:lumMod val="40000"/>
            <a:lumOff val="60000"/>
          </a:schemeClr>
        </a:solidFill>
      </dgm:spPr>
      <dgm:t>
        <a:bodyPr/>
        <a:lstStyle/>
        <a:p>
          <a:r>
            <a:rPr lang="fr-CA" sz="1400" dirty="0">
              <a:solidFill>
                <a:schemeClr val="tx2"/>
              </a:solidFill>
            </a:rPr>
            <a:t>150,6</a:t>
          </a:r>
          <a:endParaRPr lang="en-CA" sz="1400" dirty="0">
            <a:solidFill>
              <a:schemeClr val="tx2"/>
            </a:solidFill>
          </a:endParaRPr>
        </a:p>
      </dgm:t>
    </dgm:pt>
    <dgm:pt modelId="{2F5AF52F-EB4C-4D54-947E-6265D46ACA86}" type="parTrans" cxnId="{0200F20A-97BB-46D2-9BA7-6DDE25A609FF}">
      <dgm:prSet/>
      <dgm:spPr/>
      <dgm:t>
        <a:bodyPr/>
        <a:lstStyle/>
        <a:p>
          <a:endParaRPr lang="en-CA" sz="1400"/>
        </a:p>
      </dgm:t>
    </dgm:pt>
    <dgm:pt modelId="{824FACE2-5193-4AEE-8440-C239F3276657}" type="sibTrans" cxnId="{0200F20A-97BB-46D2-9BA7-6DDE25A609FF}">
      <dgm:prSet/>
      <dgm:spPr/>
      <dgm:t>
        <a:bodyPr/>
        <a:lstStyle/>
        <a:p>
          <a:endParaRPr lang="en-CA" sz="1400"/>
        </a:p>
      </dgm:t>
    </dgm:pt>
    <dgm:pt modelId="{AFF2FA29-5BA6-4FB2-98BC-B0D257A2B609}">
      <dgm:prSet custT="1"/>
      <dgm:spPr>
        <a:solidFill>
          <a:schemeClr val="accent2">
            <a:lumMod val="40000"/>
            <a:lumOff val="60000"/>
          </a:schemeClr>
        </a:solidFill>
      </dgm:spPr>
      <dgm:t>
        <a:bodyPr/>
        <a:lstStyle/>
        <a:p>
          <a:r>
            <a:rPr lang="fr-CA" sz="1400" dirty="0">
              <a:solidFill>
                <a:schemeClr val="tx2"/>
              </a:solidFill>
            </a:rPr>
            <a:t>152,3</a:t>
          </a:r>
          <a:endParaRPr lang="en-CA" sz="1400" dirty="0">
            <a:solidFill>
              <a:schemeClr val="tx2"/>
            </a:solidFill>
          </a:endParaRPr>
        </a:p>
      </dgm:t>
    </dgm:pt>
    <dgm:pt modelId="{00324CD3-0EB2-4C54-802B-62F3DD9C452B}" type="parTrans" cxnId="{38307617-C92D-41D9-A1F7-99DDED12CE51}">
      <dgm:prSet/>
      <dgm:spPr/>
      <dgm:t>
        <a:bodyPr/>
        <a:lstStyle/>
        <a:p>
          <a:endParaRPr lang="en-CA" sz="1400"/>
        </a:p>
      </dgm:t>
    </dgm:pt>
    <dgm:pt modelId="{172B3CD0-4066-47DF-8C6C-1D3A131A80DA}" type="sibTrans" cxnId="{38307617-C92D-41D9-A1F7-99DDED12CE51}">
      <dgm:prSet/>
      <dgm:spPr/>
      <dgm:t>
        <a:bodyPr/>
        <a:lstStyle/>
        <a:p>
          <a:endParaRPr lang="en-CA" sz="1400"/>
        </a:p>
      </dgm:t>
    </dgm:pt>
    <dgm:pt modelId="{B888CCE5-EA53-4FAD-8FF4-3FB2F4FD6DA0}">
      <dgm:prSet custT="1"/>
      <dgm:spPr/>
      <dgm:t>
        <a:bodyPr/>
        <a:lstStyle/>
        <a:p>
          <a:r>
            <a:rPr lang="fr-CA" sz="1600" b="1" dirty="0"/>
            <a:t>184,8</a:t>
          </a:r>
          <a:endParaRPr lang="en-CA" sz="1600" b="1" dirty="0"/>
        </a:p>
      </dgm:t>
    </dgm:pt>
    <dgm:pt modelId="{32D754E4-30DB-464A-9B32-126E3F2ED2B3}" type="parTrans" cxnId="{7731EB49-3730-462B-8CCC-234074E67FB7}">
      <dgm:prSet/>
      <dgm:spPr/>
      <dgm:t>
        <a:bodyPr/>
        <a:lstStyle/>
        <a:p>
          <a:endParaRPr lang="en-CA" sz="1400"/>
        </a:p>
      </dgm:t>
    </dgm:pt>
    <dgm:pt modelId="{1032E7F5-656B-464B-974D-E853B6392325}" type="sibTrans" cxnId="{7731EB49-3730-462B-8CCC-234074E67FB7}">
      <dgm:prSet/>
      <dgm:spPr/>
      <dgm:t>
        <a:bodyPr/>
        <a:lstStyle/>
        <a:p>
          <a:endParaRPr lang="en-CA" sz="1400"/>
        </a:p>
      </dgm:t>
    </dgm:pt>
    <dgm:pt modelId="{4160B2F7-0860-4BAC-B64E-E6C775AD9D22}">
      <dgm:prSet custT="1"/>
      <dgm:spPr>
        <a:solidFill>
          <a:schemeClr val="accent2">
            <a:lumMod val="40000"/>
            <a:lumOff val="60000"/>
          </a:schemeClr>
        </a:solidFill>
      </dgm:spPr>
      <dgm:t>
        <a:bodyPr/>
        <a:lstStyle/>
        <a:p>
          <a:r>
            <a:rPr lang="fr-CA" sz="1400" dirty="0">
              <a:solidFill>
                <a:schemeClr val="tx2"/>
              </a:solidFill>
            </a:rPr>
            <a:t>135,9</a:t>
          </a:r>
          <a:endParaRPr lang="en-CA" sz="1400" dirty="0">
            <a:solidFill>
              <a:schemeClr val="tx2"/>
            </a:solidFill>
          </a:endParaRPr>
        </a:p>
      </dgm:t>
    </dgm:pt>
    <dgm:pt modelId="{12A4C86F-B254-4B9E-A75B-E5E42B5CCDF1}" type="parTrans" cxnId="{2B22F934-D986-4279-8E7D-5F2CE719C0A8}">
      <dgm:prSet/>
      <dgm:spPr/>
      <dgm:t>
        <a:bodyPr/>
        <a:lstStyle/>
        <a:p>
          <a:endParaRPr lang="en-CA" sz="1400"/>
        </a:p>
      </dgm:t>
    </dgm:pt>
    <dgm:pt modelId="{58C1E036-C296-4D8E-89A1-D8F3BCA34900}" type="sibTrans" cxnId="{2B22F934-D986-4279-8E7D-5F2CE719C0A8}">
      <dgm:prSet/>
      <dgm:spPr/>
      <dgm:t>
        <a:bodyPr/>
        <a:lstStyle/>
        <a:p>
          <a:endParaRPr lang="en-CA" sz="1400"/>
        </a:p>
      </dgm:t>
    </dgm:pt>
    <dgm:pt modelId="{AAE0D104-5C81-4C19-ACB1-198FF395187B}">
      <dgm:prSet custT="1"/>
      <dgm:spPr>
        <a:solidFill>
          <a:schemeClr val="accent2">
            <a:lumMod val="40000"/>
            <a:lumOff val="60000"/>
          </a:schemeClr>
        </a:solidFill>
      </dgm:spPr>
      <dgm:t>
        <a:bodyPr/>
        <a:lstStyle/>
        <a:p>
          <a:r>
            <a:rPr lang="fr-CA" sz="1400" dirty="0">
              <a:solidFill>
                <a:schemeClr val="tx2"/>
              </a:solidFill>
            </a:rPr>
            <a:t>129,1</a:t>
          </a:r>
          <a:endParaRPr lang="en-CA" sz="1400" dirty="0">
            <a:solidFill>
              <a:schemeClr val="tx2"/>
            </a:solidFill>
          </a:endParaRPr>
        </a:p>
      </dgm:t>
    </dgm:pt>
    <dgm:pt modelId="{F737E84D-5880-4A65-A8BD-532A802A5DAE}" type="parTrans" cxnId="{EC9C6E47-8235-4314-A9B5-C89B96667BB7}">
      <dgm:prSet/>
      <dgm:spPr/>
      <dgm:t>
        <a:bodyPr/>
        <a:lstStyle/>
        <a:p>
          <a:endParaRPr lang="en-CA" sz="1400"/>
        </a:p>
      </dgm:t>
    </dgm:pt>
    <dgm:pt modelId="{03CE31B1-C5FB-41C4-872E-0D5C1EB2FBDC}" type="sibTrans" cxnId="{EC9C6E47-8235-4314-A9B5-C89B96667BB7}">
      <dgm:prSet/>
      <dgm:spPr/>
      <dgm:t>
        <a:bodyPr/>
        <a:lstStyle/>
        <a:p>
          <a:endParaRPr lang="en-CA" sz="1400"/>
        </a:p>
      </dgm:t>
    </dgm:pt>
    <dgm:pt modelId="{D5A4D5E2-D4B2-4B62-9DAA-AA78A75E7B37}">
      <dgm:prSet custT="1"/>
      <dgm:spPr/>
      <dgm:t>
        <a:bodyPr/>
        <a:lstStyle/>
        <a:p>
          <a:r>
            <a:rPr lang="fr-CA" sz="1800" b="1" dirty="0"/>
            <a:t>119,3</a:t>
          </a:r>
          <a:endParaRPr lang="en-CA" sz="1800" b="1" dirty="0"/>
        </a:p>
      </dgm:t>
    </dgm:pt>
    <dgm:pt modelId="{716D5D6E-C6C5-4AE2-B9D9-27C633264BFF}" type="parTrans" cxnId="{A9D01004-CE10-4419-81A0-22DD1D8529E3}">
      <dgm:prSet/>
      <dgm:spPr/>
      <dgm:t>
        <a:bodyPr/>
        <a:lstStyle/>
        <a:p>
          <a:endParaRPr lang="en-CA" sz="1400"/>
        </a:p>
      </dgm:t>
    </dgm:pt>
    <dgm:pt modelId="{20E21F84-DAC3-4103-AFE9-0E3EB180CC69}" type="sibTrans" cxnId="{A9D01004-CE10-4419-81A0-22DD1D8529E3}">
      <dgm:prSet/>
      <dgm:spPr/>
      <dgm:t>
        <a:bodyPr/>
        <a:lstStyle/>
        <a:p>
          <a:endParaRPr lang="en-CA" sz="1400"/>
        </a:p>
      </dgm:t>
    </dgm:pt>
    <dgm:pt modelId="{321DD712-7687-4A61-A2F2-041913DC9A56}">
      <dgm:prSet custT="1"/>
      <dgm:spPr>
        <a:solidFill>
          <a:schemeClr val="accent2">
            <a:lumMod val="20000"/>
            <a:lumOff val="80000"/>
          </a:schemeClr>
        </a:solidFill>
      </dgm:spPr>
      <dgm:t>
        <a:bodyPr/>
        <a:lstStyle/>
        <a:p>
          <a:r>
            <a:rPr lang="fr-CA" sz="2000" dirty="0"/>
            <a:t>2023</a:t>
          </a:r>
          <a:endParaRPr lang="en-CA" sz="2000" dirty="0"/>
        </a:p>
      </dgm:t>
    </dgm:pt>
    <dgm:pt modelId="{7E275577-C7D4-46EA-B2A3-0562E9A17AAE}" type="parTrans" cxnId="{4D49ACCE-24F9-48AD-9181-0A570C68DF41}">
      <dgm:prSet/>
      <dgm:spPr/>
      <dgm:t>
        <a:bodyPr/>
        <a:lstStyle/>
        <a:p>
          <a:endParaRPr lang="en-CA"/>
        </a:p>
      </dgm:t>
    </dgm:pt>
    <dgm:pt modelId="{52616E5A-C37C-4DA1-8EDD-0D0904CD11E3}" type="sibTrans" cxnId="{4D49ACCE-24F9-48AD-9181-0A570C68DF41}">
      <dgm:prSet/>
      <dgm:spPr/>
      <dgm:t>
        <a:bodyPr/>
        <a:lstStyle/>
        <a:p>
          <a:endParaRPr lang="en-CA"/>
        </a:p>
      </dgm:t>
    </dgm:pt>
    <dgm:pt modelId="{4013C035-BFA9-4F33-A2EE-ACEE838305B3}">
      <dgm:prSet custT="1"/>
      <dgm:spPr>
        <a:solidFill>
          <a:schemeClr val="accent2">
            <a:lumMod val="40000"/>
            <a:lumOff val="60000"/>
          </a:schemeClr>
        </a:solidFill>
      </dgm:spPr>
      <dgm:t>
        <a:bodyPr/>
        <a:lstStyle/>
        <a:p>
          <a:r>
            <a:rPr lang="fr-CA" sz="1400" dirty="0">
              <a:solidFill>
                <a:schemeClr val="tx2"/>
              </a:solidFill>
            </a:rPr>
            <a:t>131,6</a:t>
          </a:r>
          <a:endParaRPr lang="en-CA" sz="1400" dirty="0">
            <a:solidFill>
              <a:schemeClr val="tx2"/>
            </a:solidFill>
          </a:endParaRPr>
        </a:p>
      </dgm:t>
    </dgm:pt>
    <dgm:pt modelId="{98E1BC00-5E5C-4A80-A127-92F7ABE1610B}" type="parTrans" cxnId="{E7A870BF-BB8D-45E4-9A03-C280F1C5B399}">
      <dgm:prSet/>
      <dgm:spPr/>
      <dgm:t>
        <a:bodyPr/>
        <a:lstStyle/>
        <a:p>
          <a:endParaRPr lang="en-CA"/>
        </a:p>
      </dgm:t>
    </dgm:pt>
    <dgm:pt modelId="{601720AA-E16C-4C45-B095-1D1F03D12B51}" type="sibTrans" cxnId="{E7A870BF-BB8D-45E4-9A03-C280F1C5B399}">
      <dgm:prSet/>
      <dgm:spPr/>
      <dgm:t>
        <a:bodyPr/>
        <a:lstStyle/>
        <a:p>
          <a:endParaRPr lang="en-CA"/>
        </a:p>
      </dgm:t>
    </dgm:pt>
    <dgm:pt modelId="{F8569A90-BB48-4942-B247-139B701FF811}">
      <dgm:prSet custT="1"/>
      <dgm:spPr>
        <a:solidFill>
          <a:schemeClr val="accent2">
            <a:lumMod val="40000"/>
            <a:lumOff val="60000"/>
          </a:schemeClr>
        </a:solidFill>
      </dgm:spPr>
      <dgm:t>
        <a:bodyPr/>
        <a:lstStyle/>
        <a:p>
          <a:r>
            <a:rPr lang="fr-CA" sz="1400" dirty="0">
              <a:solidFill>
                <a:schemeClr val="tx2"/>
              </a:solidFill>
            </a:rPr>
            <a:t>122,6</a:t>
          </a:r>
          <a:endParaRPr lang="en-CA" sz="1400" dirty="0">
            <a:solidFill>
              <a:schemeClr val="tx2"/>
            </a:solidFill>
          </a:endParaRPr>
        </a:p>
      </dgm:t>
    </dgm:pt>
    <dgm:pt modelId="{7632F4FC-3BC8-4372-A9DB-2921C96D8438}" type="parTrans" cxnId="{4E928AE3-7DCE-4261-B7B4-1A7A92F9F5BF}">
      <dgm:prSet/>
      <dgm:spPr/>
      <dgm:t>
        <a:bodyPr/>
        <a:lstStyle/>
        <a:p>
          <a:endParaRPr lang="en-CA"/>
        </a:p>
      </dgm:t>
    </dgm:pt>
    <dgm:pt modelId="{4E391FF8-B06D-4586-A39E-0A77F8C57424}" type="sibTrans" cxnId="{4E928AE3-7DCE-4261-B7B4-1A7A92F9F5BF}">
      <dgm:prSet/>
      <dgm:spPr/>
      <dgm:t>
        <a:bodyPr/>
        <a:lstStyle/>
        <a:p>
          <a:endParaRPr lang="en-CA"/>
        </a:p>
      </dgm:t>
    </dgm:pt>
    <dgm:pt modelId="{7D862D67-05C9-4BCF-BBFB-ABA852AE63FA}">
      <dgm:prSet custT="1"/>
      <dgm:spPr/>
      <dgm:t>
        <a:bodyPr/>
        <a:lstStyle/>
        <a:p>
          <a:r>
            <a:rPr lang="fr-CA" sz="1600" b="1" dirty="0"/>
            <a:t>148,8</a:t>
          </a:r>
          <a:endParaRPr lang="en-CA" sz="1600" b="1" dirty="0"/>
        </a:p>
      </dgm:t>
    </dgm:pt>
    <dgm:pt modelId="{B0E27828-E138-4B39-A4A9-3D98B5358978}" type="parTrans" cxnId="{64C4F859-9407-43D3-982C-8F5D006DAA65}">
      <dgm:prSet/>
      <dgm:spPr/>
      <dgm:t>
        <a:bodyPr/>
        <a:lstStyle/>
        <a:p>
          <a:endParaRPr lang="en-CA"/>
        </a:p>
      </dgm:t>
    </dgm:pt>
    <dgm:pt modelId="{A05E9374-8825-4E10-BFCD-6FE8B1E8C042}" type="sibTrans" cxnId="{64C4F859-9407-43D3-982C-8F5D006DAA65}">
      <dgm:prSet/>
      <dgm:spPr/>
      <dgm:t>
        <a:bodyPr/>
        <a:lstStyle/>
        <a:p>
          <a:endParaRPr lang="en-CA"/>
        </a:p>
      </dgm:t>
    </dgm:pt>
    <dgm:pt modelId="{5062F85E-82C9-4DBC-A2AF-A878D9597800}" type="pres">
      <dgm:prSet presAssocID="{FFBE4690-0042-44A5-96AE-036186AF877D}" presName="theList" presStyleCnt="0">
        <dgm:presLayoutVars>
          <dgm:dir/>
          <dgm:animLvl val="lvl"/>
          <dgm:resizeHandles val="exact"/>
        </dgm:presLayoutVars>
      </dgm:prSet>
      <dgm:spPr/>
    </dgm:pt>
    <dgm:pt modelId="{CBCDFB4D-68F8-4062-A089-90EA3FF0B7EF}" type="pres">
      <dgm:prSet presAssocID="{ACC935EA-4420-4DAB-A9C2-16EB79DD1A4E}" presName="compNode" presStyleCnt="0"/>
      <dgm:spPr/>
    </dgm:pt>
    <dgm:pt modelId="{026B5CD5-FC48-4EAF-BE4D-9BE605BA677E}" type="pres">
      <dgm:prSet presAssocID="{ACC935EA-4420-4DAB-A9C2-16EB79DD1A4E}" presName="aNode" presStyleLbl="bgShp" presStyleIdx="0" presStyleCnt="7" custScaleX="243873"/>
      <dgm:spPr/>
    </dgm:pt>
    <dgm:pt modelId="{B7E15C93-37C9-4D44-9E79-861CC52E0E4B}" type="pres">
      <dgm:prSet presAssocID="{ACC935EA-4420-4DAB-A9C2-16EB79DD1A4E}" presName="textNode" presStyleLbl="bgShp" presStyleIdx="0" presStyleCnt="7"/>
      <dgm:spPr/>
    </dgm:pt>
    <dgm:pt modelId="{4BB9A53C-EB2F-4C23-B649-E127D843FF19}" type="pres">
      <dgm:prSet presAssocID="{ACC935EA-4420-4DAB-A9C2-16EB79DD1A4E}" presName="compChildNode" presStyleCnt="0"/>
      <dgm:spPr/>
    </dgm:pt>
    <dgm:pt modelId="{7E701AA3-49E8-4B97-9FE9-579715A04CAA}" type="pres">
      <dgm:prSet presAssocID="{ACC935EA-4420-4DAB-A9C2-16EB79DD1A4E}" presName="theInnerList" presStyleCnt="0"/>
      <dgm:spPr/>
    </dgm:pt>
    <dgm:pt modelId="{CDA331BF-08FF-4470-B843-8A5EEFC153EB}" type="pres">
      <dgm:prSet presAssocID="{1FAFA88D-6E57-425D-8170-E24BFF42DA4E}" presName="childNode" presStyleLbl="node1" presStyleIdx="0" presStyleCnt="21" custScaleX="305224">
        <dgm:presLayoutVars>
          <dgm:bulletEnabled val="1"/>
        </dgm:presLayoutVars>
      </dgm:prSet>
      <dgm:spPr/>
    </dgm:pt>
    <dgm:pt modelId="{0B83B5C8-840D-4DAC-8C8E-A7A475941A1C}" type="pres">
      <dgm:prSet presAssocID="{1FAFA88D-6E57-425D-8170-E24BFF42DA4E}" presName="aSpace2" presStyleCnt="0"/>
      <dgm:spPr/>
    </dgm:pt>
    <dgm:pt modelId="{918493EC-687A-4544-A8C7-4C008FF4C96A}" type="pres">
      <dgm:prSet presAssocID="{6A55B5F1-2398-45AA-A45F-3FC5DB9B9D64}" presName="childNode" presStyleLbl="node1" presStyleIdx="1" presStyleCnt="21" custScaleX="305224">
        <dgm:presLayoutVars>
          <dgm:bulletEnabled val="1"/>
        </dgm:presLayoutVars>
      </dgm:prSet>
      <dgm:spPr/>
    </dgm:pt>
    <dgm:pt modelId="{0393A04B-3DEA-4EF2-BF76-901B828C7BE2}" type="pres">
      <dgm:prSet presAssocID="{6A55B5F1-2398-45AA-A45F-3FC5DB9B9D64}" presName="aSpace2" presStyleCnt="0"/>
      <dgm:spPr/>
    </dgm:pt>
    <dgm:pt modelId="{BAE783BB-B2F8-40EA-9757-5F923095B692}" type="pres">
      <dgm:prSet presAssocID="{129F4F89-3DB6-40EA-B30F-BEB1A814C632}" presName="childNode" presStyleLbl="node1" presStyleIdx="2" presStyleCnt="21" custScaleX="305224">
        <dgm:presLayoutVars>
          <dgm:bulletEnabled val="1"/>
        </dgm:presLayoutVars>
      </dgm:prSet>
      <dgm:spPr/>
    </dgm:pt>
    <dgm:pt modelId="{7E85BED7-6315-4365-B603-DC21733551A4}" type="pres">
      <dgm:prSet presAssocID="{ACC935EA-4420-4DAB-A9C2-16EB79DD1A4E}" presName="aSpace" presStyleCnt="0"/>
      <dgm:spPr/>
    </dgm:pt>
    <dgm:pt modelId="{69855596-A755-4ADF-87FA-AC3B91F48D91}" type="pres">
      <dgm:prSet presAssocID="{95AA92C9-974C-4920-BCE5-815F449C81BD}" presName="compNode" presStyleCnt="0"/>
      <dgm:spPr/>
    </dgm:pt>
    <dgm:pt modelId="{8815D5CB-28DB-4A5F-B1A9-12B302631476}" type="pres">
      <dgm:prSet presAssocID="{95AA92C9-974C-4920-BCE5-815F449C81BD}" presName="aNode" presStyleLbl="bgShp" presStyleIdx="1" presStyleCnt="7"/>
      <dgm:spPr/>
    </dgm:pt>
    <dgm:pt modelId="{140FC9BE-8450-45BF-A3E3-5ADE6AB323DF}" type="pres">
      <dgm:prSet presAssocID="{95AA92C9-974C-4920-BCE5-815F449C81BD}" presName="textNode" presStyleLbl="bgShp" presStyleIdx="1" presStyleCnt="7"/>
      <dgm:spPr/>
    </dgm:pt>
    <dgm:pt modelId="{FB59F911-DE9C-4223-AD50-E94458E4AFCE}" type="pres">
      <dgm:prSet presAssocID="{95AA92C9-974C-4920-BCE5-815F449C81BD}" presName="compChildNode" presStyleCnt="0"/>
      <dgm:spPr/>
    </dgm:pt>
    <dgm:pt modelId="{C7454186-41C3-47E5-929F-99A5BA4EE126}" type="pres">
      <dgm:prSet presAssocID="{95AA92C9-974C-4920-BCE5-815F449C81BD}" presName="theInnerList" presStyleCnt="0"/>
      <dgm:spPr/>
    </dgm:pt>
    <dgm:pt modelId="{C76DE7F2-D6C9-4AF5-A1A5-FC69DE434562}" type="pres">
      <dgm:prSet presAssocID="{32E7C81E-DD91-413A-840F-B52FB5E62F7F}" presName="childNode" presStyleLbl="node1" presStyleIdx="3" presStyleCnt="21">
        <dgm:presLayoutVars>
          <dgm:bulletEnabled val="1"/>
        </dgm:presLayoutVars>
      </dgm:prSet>
      <dgm:spPr/>
    </dgm:pt>
    <dgm:pt modelId="{95F48477-1E28-40B5-A2E4-77255D83F13D}" type="pres">
      <dgm:prSet presAssocID="{32E7C81E-DD91-413A-840F-B52FB5E62F7F}" presName="aSpace2" presStyleCnt="0"/>
      <dgm:spPr/>
    </dgm:pt>
    <dgm:pt modelId="{373D54EC-168E-44F0-A640-9B60055FA06D}" type="pres">
      <dgm:prSet presAssocID="{C823202D-B5B9-4549-88CD-05E8ABE9B6D7}" presName="childNode" presStyleLbl="node1" presStyleIdx="4" presStyleCnt="21">
        <dgm:presLayoutVars>
          <dgm:bulletEnabled val="1"/>
        </dgm:presLayoutVars>
      </dgm:prSet>
      <dgm:spPr/>
    </dgm:pt>
    <dgm:pt modelId="{2656F5E6-8B18-47AE-8BE3-A1C368E47D74}" type="pres">
      <dgm:prSet presAssocID="{C823202D-B5B9-4549-88CD-05E8ABE9B6D7}" presName="aSpace2" presStyleCnt="0"/>
      <dgm:spPr/>
    </dgm:pt>
    <dgm:pt modelId="{1CF10982-C2AA-48FF-B3A9-30140353B1B9}" type="pres">
      <dgm:prSet presAssocID="{F11C23C4-C9D0-4DE1-9C18-DE94F6333501}" presName="childNode" presStyleLbl="node1" presStyleIdx="5" presStyleCnt="21">
        <dgm:presLayoutVars>
          <dgm:bulletEnabled val="1"/>
        </dgm:presLayoutVars>
      </dgm:prSet>
      <dgm:spPr/>
    </dgm:pt>
    <dgm:pt modelId="{8078BCA2-0909-44DC-B979-2970074A9A8E}" type="pres">
      <dgm:prSet presAssocID="{95AA92C9-974C-4920-BCE5-815F449C81BD}" presName="aSpace" presStyleCnt="0"/>
      <dgm:spPr/>
    </dgm:pt>
    <dgm:pt modelId="{672F04E9-472A-49C2-A8D5-43B5DF5F12A8}" type="pres">
      <dgm:prSet presAssocID="{D107FF94-3A0D-4ACE-A5EF-9C58DA0A446D}" presName="compNode" presStyleCnt="0"/>
      <dgm:spPr/>
    </dgm:pt>
    <dgm:pt modelId="{A123DF57-FFA3-4D96-B0A8-676BD5C0B336}" type="pres">
      <dgm:prSet presAssocID="{D107FF94-3A0D-4ACE-A5EF-9C58DA0A446D}" presName="aNode" presStyleLbl="bgShp" presStyleIdx="2" presStyleCnt="7"/>
      <dgm:spPr/>
    </dgm:pt>
    <dgm:pt modelId="{7355D942-593F-4872-8226-12200E49D5D3}" type="pres">
      <dgm:prSet presAssocID="{D107FF94-3A0D-4ACE-A5EF-9C58DA0A446D}" presName="textNode" presStyleLbl="bgShp" presStyleIdx="2" presStyleCnt="7"/>
      <dgm:spPr/>
    </dgm:pt>
    <dgm:pt modelId="{4A6E0820-8AAB-4763-BB2B-0D2D585C6D9A}" type="pres">
      <dgm:prSet presAssocID="{D107FF94-3A0D-4ACE-A5EF-9C58DA0A446D}" presName="compChildNode" presStyleCnt="0"/>
      <dgm:spPr/>
    </dgm:pt>
    <dgm:pt modelId="{9FFBC778-448E-4ADE-9A6A-DFA2167A9398}" type="pres">
      <dgm:prSet presAssocID="{D107FF94-3A0D-4ACE-A5EF-9C58DA0A446D}" presName="theInnerList" presStyleCnt="0"/>
      <dgm:spPr/>
    </dgm:pt>
    <dgm:pt modelId="{34CC1D10-5400-4B31-9BC5-620DE0CCDCC5}" type="pres">
      <dgm:prSet presAssocID="{68C853FA-D8EB-4DA0-9873-428F3A3623B9}" presName="childNode" presStyleLbl="node1" presStyleIdx="6" presStyleCnt="21">
        <dgm:presLayoutVars>
          <dgm:bulletEnabled val="1"/>
        </dgm:presLayoutVars>
      </dgm:prSet>
      <dgm:spPr/>
    </dgm:pt>
    <dgm:pt modelId="{2DB587EC-4A85-4908-A44C-D07A817EE77A}" type="pres">
      <dgm:prSet presAssocID="{68C853FA-D8EB-4DA0-9873-428F3A3623B9}" presName="aSpace2" presStyleCnt="0"/>
      <dgm:spPr/>
    </dgm:pt>
    <dgm:pt modelId="{A82DEFF4-29B8-43A4-8DA6-17287E152A06}" type="pres">
      <dgm:prSet presAssocID="{CED0F8F7-795C-4777-A070-0180ED29D8B9}" presName="childNode" presStyleLbl="node1" presStyleIdx="7" presStyleCnt="21">
        <dgm:presLayoutVars>
          <dgm:bulletEnabled val="1"/>
        </dgm:presLayoutVars>
      </dgm:prSet>
      <dgm:spPr/>
    </dgm:pt>
    <dgm:pt modelId="{925E50BF-7E73-49B2-8FC0-3E479265128A}" type="pres">
      <dgm:prSet presAssocID="{CED0F8F7-795C-4777-A070-0180ED29D8B9}" presName="aSpace2" presStyleCnt="0"/>
      <dgm:spPr/>
    </dgm:pt>
    <dgm:pt modelId="{D52C70DD-6C75-4C1D-AD7E-2C754AE6FE70}" type="pres">
      <dgm:prSet presAssocID="{1920791B-83E8-457D-AD2C-6AFC2C9F48D0}" presName="childNode" presStyleLbl="node1" presStyleIdx="8" presStyleCnt="21">
        <dgm:presLayoutVars>
          <dgm:bulletEnabled val="1"/>
        </dgm:presLayoutVars>
      </dgm:prSet>
      <dgm:spPr/>
    </dgm:pt>
    <dgm:pt modelId="{D1B0650D-316E-4CA2-B5A0-A41B2F0ECF9B}" type="pres">
      <dgm:prSet presAssocID="{D107FF94-3A0D-4ACE-A5EF-9C58DA0A446D}" presName="aSpace" presStyleCnt="0"/>
      <dgm:spPr/>
    </dgm:pt>
    <dgm:pt modelId="{9DB139E3-EF09-462B-817D-30C7A791FCC5}" type="pres">
      <dgm:prSet presAssocID="{8C32261E-5D70-4F7B-8372-178ED068D2F5}" presName="compNode" presStyleCnt="0"/>
      <dgm:spPr/>
    </dgm:pt>
    <dgm:pt modelId="{9742C0CD-3FC9-449A-93CC-0EA10D547781}" type="pres">
      <dgm:prSet presAssocID="{8C32261E-5D70-4F7B-8372-178ED068D2F5}" presName="aNode" presStyleLbl="bgShp" presStyleIdx="3" presStyleCnt="7"/>
      <dgm:spPr/>
    </dgm:pt>
    <dgm:pt modelId="{E4C6F350-75B1-4AEB-9496-69B2D8BD0710}" type="pres">
      <dgm:prSet presAssocID="{8C32261E-5D70-4F7B-8372-178ED068D2F5}" presName="textNode" presStyleLbl="bgShp" presStyleIdx="3" presStyleCnt="7"/>
      <dgm:spPr/>
    </dgm:pt>
    <dgm:pt modelId="{F258ED28-0938-4AFD-8F7E-9A3338A06009}" type="pres">
      <dgm:prSet presAssocID="{8C32261E-5D70-4F7B-8372-178ED068D2F5}" presName="compChildNode" presStyleCnt="0"/>
      <dgm:spPr/>
    </dgm:pt>
    <dgm:pt modelId="{D5CDF66F-7A3D-4659-8FDE-241C6E6ED1D1}" type="pres">
      <dgm:prSet presAssocID="{8C32261E-5D70-4F7B-8372-178ED068D2F5}" presName="theInnerList" presStyleCnt="0"/>
      <dgm:spPr/>
    </dgm:pt>
    <dgm:pt modelId="{850FE1A1-BAFE-4A3A-A1C4-7C64421439AD}" type="pres">
      <dgm:prSet presAssocID="{85337862-490E-42BA-A664-347B547705FC}" presName="childNode" presStyleLbl="node1" presStyleIdx="9" presStyleCnt="21" custLinFactNeighborY="27415">
        <dgm:presLayoutVars>
          <dgm:bulletEnabled val="1"/>
        </dgm:presLayoutVars>
      </dgm:prSet>
      <dgm:spPr/>
    </dgm:pt>
    <dgm:pt modelId="{193B91C1-DB13-4E06-868D-299784C79B95}" type="pres">
      <dgm:prSet presAssocID="{85337862-490E-42BA-A664-347B547705FC}" presName="aSpace2" presStyleCnt="0"/>
      <dgm:spPr/>
    </dgm:pt>
    <dgm:pt modelId="{BD8C9C36-025A-4AA4-924F-960FD2DD2671}" type="pres">
      <dgm:prSet presAssocID="{78F3E485-4F9F-4750-9AB0-FF0528F99365}" presName="childNode" presStyleLbl="node1" presStyleIdx="10" presStyleCnt="21">
        <dgm:presLayoutVars>
          <dgm:bulletEnabled val="1"/>
        </dgm:presLayoutVars>
      </dgm:prSet>
      <dgm:spPr/>
    </dgm:pt>
    <dgm:pt modelId="{FE34CB18-E3D2-47A0-A2CE-B05AE9FC3FB0}" type="pres">
      <dgm:prSet presAssocID="{78F3E485-4F9F-4750-9AB0-FF0528F99365}" presName="aSpace2" presStyleCnt="0"/>
      <dgm:spPr/>
    </dgm:pt>
    <dgm:pt modelId="{40FE6158-6E66-4D3C-A4FE-A46815295AB3}" type="pres">
      <dgm:prSet presAssocID="{953F3203-159A-4E8E-861E-DE446444E560}" presName="childNode" presStyleLbl="node1" presStyleIdx="11" presStyleCnt="21">
        <dgm:presLayoutVars>
          <dgm:bulletEnabled val="1"/>
        </dgm:presLayoutVars>
      </dgm:prSet>
      <dgm:spPr/>
    </dgm:pt>
    <dgm:pt modelId="{66EE5FE7-71E7-46ED-81A9-5E21E76F7626}" type="pres">
      <dgm:prSet presAssocID="{8C32261E-5D70-4F7B-8372-178ED068D2F5}" presName="aSpace" presStyleCnt="0"/>
      <dgm:spPr/>
    </dgm:pt>
    <dgm:pt modelId="{200D147C-DD1B-42DB-BFDC-7DAEB95E79CB}" type="pres">
      <dgm:prSet presAssocID="{CB504AC0-1556-4408-AC48-F52960522B26}" presName="compNode" presStyleCnt="0"/>
      <dgm:spPr/>
    </dgm:pt>
    <dgm:pt modelId="{292A9A8E-0A18-4DD8-8DB1-401F3B0A23E3}" type="pres">
      <dgm:prSet presAssocID="{CB504AC0-1556-4408-AC48-F52960522B26}" presName="aNode" presStyleLbl="bgShp" presStyleIdx="4" presStyleCnt="7"/>
      <dgm:spPr/>
    </dgm:pt>
    <dgm:pt modelId="{6295546E-1758-4BDC-A3D1-CB6CD7957799}" type="pres">
      <dgm:prSet presAssocID="{CB504AC0-1556-4408-AC48-F52960522B26}" presName="textNode" presStyleLbl="bgShp" presStyleIdx="4" presStyleCnt="7"/>
      <dgm:spPr/>
    </dgm:pt>
    <dgm:pt modelId="{D2EAD34E-1C53-4763-84B8-5832F8AB7193}" type="pres">
      <dgm:prSet presAssocID="{CB504AC0-1556-4408-AC48-F52960522B26}" presName="compChildNode" presStyleCnt="0"/>
      <dgm:spPr/>
    </dgm:pt>
    <dgm:pt modelId="{C1C3C127-E804-46AF-A7A1-8A54BE2400CF}" type="pres">
      <dgm:prSet presAssocID="{CB504AC0-1556-4408-AC48-F52960522B26}" presName="theInnerList" presStyleCnt="0"/>
      <dgm:spPr/>
    </dgm:pt>
    <dgm:pt modelId="{ABB97FC5-200A-43D4-AF7B-B2D14F3F1DFC}" type="pres">
      <dgm:prSet presAssocID="{BAFF99AD-F441-4641-8EFA-6376438C2AD2}" presName="childNode" presStyleLbl="node1" presStyleIdx="12" presStyleCnt="21" custLinFactNeighborY="27415">
        <dgm:presLayoutVars>
          <dgm:bulletEnabled val="1"/>
        </dgm:presLayoutVars>
      </dgm:prSet>
      <dgm:spPr/>
    </dgm:pt>
    <dgm:pt modelId="{710F689B-A215-4F99-8C40-3CB9A5331713}" type="pres">
      <dgm:prSet presAssocID="{BAFF99AD-F441-4641-8EFA-6376438C2AD2}" presName="aSpace2" presStyleCnt="0"/>
      <dgm:spPr/>
    </dgm:pt>
    <dgm:pt modelId="{80EB6645-9CBE-46B9-99B3-33A84DCEB182}" type="pres">
      <dgm:prSet presAssocID="{AFF2FA29-5BA6-4FB2-98BC-B0D257A2B609}" presName="childNode" presStyleLbl="node1" presStyleIdx="13" presStyleCnt="21">
        <dgm:presLayoutVars>
          <dgm:bulletEnabled val="1"/>
        </dgm:presLayoutVars>
      </dgm:prSet>
      <dgm:spPr/>
    </dgm:pt>
    <dgm:pt modelId="{03D4DE7E-6332-463B-A9BD-EF2126189BED}" type="pres">
      <dgm:prSet presAssocID="{AFF2FA29-5BA6-4FB2-98BC-B0D257A2B609}" presName="aSpace2" presStyleCnt="0"/>
      <dgm:spPr/>
    </dgm:pt>
    <dgm:pt modelId="{63F96600-5C99-4A5D-959B-482F212BBA5F}" type="pres">
      <dgm:prSet presAssocID="{B888CCE5-EA53-4FAD-8FF4-3FB2F4FD6DA0}" presName="childNode" presStyleLbl="node1" presStyleIdx="14" presStyleCnt="21">
        <dgm:presLayoutVars>
          <dgm:bulletEnabled val="1"/>
        </dgm:presLayoutVars>
      </dgm:prSet>
      <dgm:spPr/>
    </dgm:pt>
    <dgm:pt modelId="{4FA92763-60F7-4709-849F-34EA4AB2ECB3}" type="pres">
      <dgm:prSet presAssocID="{CB504AC0-1556-4408-AC48-F52960522B26}" presName="aSpace" presStyleCnt="0"/>
      <dgm:spPr/>
    </dgm:pt>
    <dgm:pt modelId="{883D0F6B-8503-495B-AFD1-131916A8EF2B}" type="pres">
      <dgm:prSet presAssocID="{51C2DE75-AA29-4D82-98F6-835E0C5995D3}" presName="compNode" presStyleCnt="0"/>
      <dgm:spPr/>
    </dgm:pt>
    <dgm:pt modelId="{7A6E9760-C5E7-4C77-A70D-EB5ECBA70354}" type="pres">
      <dgm:prSet presAssocID="{51C2DE75-AA29-4D82-98F6-835E0C5995D3}" presName="aNode" presStyleLbl="bgShp" presStyleIdx="5" presStyleCnt="7" custLinFactX="93262" custLinFactNeighborX="100000" custLinFactNeighborY="-1525"/>
      <dgm:spPr/>
    </dgm:pt>
    <dgm:pt modelId="{8305B37C-9C49-40C2-9AB0-72E95B6A9727}" type="pres">
      <dgm:prSet presAssocID="{51C2DE75-AA29-4D82-98F6-835E0C5995D3}" presName="textNode" presStyleLbl="bgShp" presStyleIdx="5" presStyleCnt="7"/>
      <dgm:spPr/>
    </dgm:pt>
    <dgm:pt modelId="{3B6B2866-772D-4A2B-BE76-415EA4665440}" type="pres">
      <dgm:prSet presAssocID="{51C2DE75-AA29-4D82-98F6-835E0C5995D3}" presName="compChildNode" presStyleCnt="0"/>
      <dgm:spPr/>
    </dgm:pt>
    <dgm:pt modelId="{1F7D8FC4-A7B8-4DAD-9E4B-08BFE82A52C7}" type="pres">
      <dgm:prSet presAssocID="{51C2DE75-AA29-4D82-98F6-835E0C5995D3}" presName="theInnerList" presStyleCnt="0"/>
      <dgm:spPr/>
    </dgm:pt>
    <dgm:pt modelId="{B783271C-CA0F-4D3A-9074-D7F3DCFCAF3F}" type="pres">
      <dgm:prSet presAssocID="{4160B2F7-0860-4BAC-B64E-E6C775AD9D22}" presName="childNode" presStyleLbl="node1" presStyleIdx="15" presStyleCnt="21" custLinFactX="34213" custLinFactNeighborX="100000" custLinFactNeighborY="-7569">
        <dgm:presLayoutVars>
          <dgm:bulletEnabled val="1"/>
        </dgm:presLayoutVars>
      </dgm:prSet>
      <dgm:spPr/>
    </dgm:pt>
    <dgm:pt modelId="{7E59574F-93DD-47EB-9DEA-38B66E2BE48F}" type="pres">
      <dgm:prSet presAssocID="{4160B2F7-0860-4BAC-B64E-E6C775AD9D22}" presName="aSpace2" presStyleCnt="0"/>
      <dgm:spPr/>
    </dgm:pt>
    <dgm:pt modelId="{B392AA16-F3E2-47A6-AF77-CE6E1137786C}" type="pres">
      <dgm:prSet presAssocID="{AAE0D104-5C81-4C19-ACB1-198FF395187B}" presName="childNode" presStyleLbl="node1" presStyleIdx="16" presStyleCnt="21" custLinFactX="34213" custLinFactNeighborX="100000" custLinFactNeighborY="13509">
        <dgm:presLayoutVars>
          <dgm:bulletEnabled val="1"/>
        </dgm:presLayoutVars>
      </dgm:prSet>
      <dgm:spPr/>
    </dgm:pt>
    <dgm:pt modelId="{28522A93-E778-4F98-97C4-C2DB64F383B2}" type="pres">
      <dgm:prSet presAssocID="{AAE0D104-5C81-4C19-ACB1-198FF395187B}" presName="aSpace2" presStyleCnt="0"/>
      <dgm:spPr/>
    </dgm:pt>
    <dgm:pt modelId="{C557935B-B505-48D3-8EC7-6CF79A587F23}" type="pres">
      <dgm:prSet presAssocID="{D5A4D5E2-D4B2-4B62-9DAA-AA78A75E7B37}" presName="childNode" presStyleLbl="node1" presStyleIdx="17" presStyleCnt="21" custLinFactX="33296" custLinFactNeighborX="100000" custLinFactNeighborY="16790">
        <dgm:presLayoutVars>
          <dgm:bulletEnabled val="1"/>
        </dgm:presLayoutVars>
      </dgm:prSet>
      <dgm:spPr/>
    </dgm:pt>
    <dgm:pt modelId="{2EC24425-A55E-44DD-B025-548B25089467}" type="pres">
      <dgm:prSet presAssocID="{51C2DE75-AA29-4D82-98F6-835E0C5995D3}" presName="aSpace" presStyleCnt="0"/>
      <dgm:spPr/>
    </dgm:pt>
    <dgm:pt modelId="{F53770B0-9433-4036-A849-B476FBCAC2FE}" type="pres">
      <dgm:prSet presAssocID="{321DD712-7687-4A61-A2F2-041913DC9A56}" presName="compNode" presStyleCnt="0"/>
      <dgm:spPr/>
    </dgm:pt>
    <dgm:pt modelId="{448EDC40-26A7-4E09-A178-84AE742E0EF2}" type="pres">
      <dgm:prSet presAssocID="{321DD712-7687-4A61-A2F2-041913DC9A56}" presName="aNode" presStyleLbl="bgShp" presStyleIdx="6" presStyleCnt="7" custLinFactX="-9026" custLinFactNeighborX="-100000" custLinFactNeighborY="3978"/>
      <dgm:spPr/>
    </dgm:pt>
    <dgm:pt modelId="{BA336C2C-E899-4B35-B247-191DD2A06500}" type="pres">
      <dgm:prSet presAssocID="{321DD712-7687-4A61-A2F2-041913DC9A56}" presName="textNode" presStyleLbl="bgShp" presStyleIdx="6" presStyleCnt="7"/>
      <dgm:spPr/>
    </dgm:pt>
    <dgm:pt modelId="{C5DF12ED-D3BB-4346-97F2-533822D2D45E}" type="pres">
      <dgm:prSet presAssocID="{321DD712-7687-4A61-A2F2-041913DC9A56}" presName="compChildNode" presStyleCnt="0"/>
      <dgm:spPr/>
    </dgm:pt>
    <dgm:pt modelId="{7DC85857-C3AB-480C-8F6C-55CB8E22F4D3}" type="pres">
      <dgm:prSet presAssocID="{321DD712-7687-4A61-A2F2-041913DC9A56}" presName="theInnerList" presStyleCnt="0"/>
      <dgm:spPr/>
    </dgm:pt>
    <dgm:pt modelId="{14CDA300-DA57-49CB-94D4-19D45F236597}" type="pres">
      <dgm:prSet presAssocID="{4013C035-BFA9-4F33-A2EE-ACEE838305B3}" presName="childNode" presStyleLbl="node1" presStyleIdx="18" presStyleCnt="21" custLinFactX="-36282" custLinFactNeighborX="-100000" custLinFactNeighborY="37050">
        <dgm:presLayoutVars>
          <dgm:bulletEnabled val="1"/>
        </dgm:presLayoutVars>
      </dgm:prSet>
      <dgm:spPr/>
    </dgm:pt>
    <dgm:pt modelId="{8557F7AF-FD8D-4E85-BA24-89E52F672686}" type="pres">
      <dgm:prSet presAssocID="{4013C035-BFA9-4F33-A2EE-ACEE838305B3}" presName="aSpace2" presStyleCnt="0"/>
      <dgm:spPr/>
    </dgm:pt>
    <dgm:pt modelId="{DBF1826A-04DB-4F4F-A51F-132476548E9E}" type="pres">
      <dgm:prSet presAssocID="{F8569A90-BB48-4942-B247-139B701FF811}" presName="childNode" presStyleLbl="node1" presStyleIdx="19" presStyleCnt="21" custLinFactX="-36282" custLinFactNeighborX="-100000" custLinFactNeighborY="9635">
        <dgm:presLayoutVars>
          <dgm:bulletEnabled val="1"/>
        </dgm:presLayoutVars>
      </dgm:prSet>
      <dgm:spPr/>
    </dgm:pt>
    <dgm:pt modelId="{9B30E882-F116-438A-BAAE-BB7B91794773}" type="pres">
      <dgm:prSet presAssocID="{F8569A90-BB48-4942-B247-139B701FF811}" presName="aSpace2" presStyleCnt="0"/>
      <dgm:spPr/>
    </dgm:pt>
    <dgm:pt modelId="{2A360EDE-2586-4CA2-AA18-39C05B8C96EA}" type="pres">
      <dgm:prSet presAssocID="{7D862D67-05C9-4BCF-BBFB-ABA852AE63FA}" presName="childNode" presStyleLbl="node1" presStyleIdx="20" presStyleCnt="21" custLinFactX="-36282" custLinFactNeighborX="-100000" custLinFactNeighborY="9635">
        <dgm:presLayoutVars>
          <dgm:bulletEnabled val="1"/>
        </dgm:presLayoutVars>
      </dgm:prSet>
      <dgm:spPr/>
    </dgm:pt>
  </dgm:ptLst>
  <dgm:cxnLst>
    <dgm:cxn modelId="{A9D01004-CE10-4419-81A0-22DD1D8529E3}" srcId="{51C2DE75-AA29-4D82-98F6-835E0C5995D3}" destId="{D5A4D5E2-D4B2-4B62-9DAA-AA78A75E7B37}" srcOrd="2" destOrd="0" parTransId="{716D5D6E-C6C5-4AE2-B9D9-27C633264BFF}" sibTransId="{20E21F84-DAC3-4103-AFE9-0E3EB180CC69}"/>
    <dgm:cxn modelId="{0200F20A-97BB-46D2-9BA7-6DDE25A609FF}" srcId="{CB504AC0-1556-4408-AC48-F52960522B26}" destId="{BAFF99AD-F441-4641-8EFA-6376438C2AD2}" srcOrd="0" destOrd="0" parTransId="{2F5AF52F-EB4C-4D54-947E-6265D46ACA86}" sibTransId="{824FACE2-5193-4AEE-8440-C239F3276657}"/>
    <dgm:cxn modelId="{0A290B0D-F512-46EB-A7C8-AE8895219D04}" type="presOf" srcId="{953F3203-159A-4E8E-861E-DE446444E560}" destId="{40FE6158-6E66-4D3C-A4FE-A46815295AB3}" srcOrd="0" destOrd="0" presId="urn:microsoft.com/office/officeart/2005/8/layout/lProcess2"/>
    <dgm:cxn modelId="{66E3700D-0C06-4C33-B11C-AA90DB740E0B}" srcId="{D107FF94-3A0D-4ACE-A5EF-9C58DA0A446D}" destId="{CED0F8F7-795C-4777-A070-0180ED29D8B9}" srcOrd="1" destOrd="0" parTransId="{30815EF8-8A18-4745-99BE-1721F8A949BA}" sibTransId="{D71CAAA1-BE83-4EDA-A11A-99A02A0E90BB}"/>
    <dgm:cxn modelId="{A63CE40D-CC6B-42A5-9DA1-25A66A148631}" type="presOf" srcId="{ACC935EA-4420-4DAB-A9C2-16EB79DD1A4E}" destId="{B7E15C93-37C9-4D44-9E79-861CC52E0E4B}" srcOrd="1" destOrd="0" presId="urn:microsoft.com/office/officeart/2005/8/layout/lProcess2"/>
    <dgm:cxn modelId="{A389E810-07B3-4216-AEBA-65BF6C426110}" type="presOf" srcId="{ACC935EA-4420-4DAB-A9C2-16EB79DD1A4E}" destId="{026B5CD5-FC48-4EAF-BE4D-9BE605BA677E}" srcOrd="0" destOrd="0" presId="urn:microsoft.com/office/officeart/2005/8/layout/lProcess2"/>
    <dgm:cxn modelId="{7C273A17-9A49-4FAB-9E7A-615721DF8672}" srcId="{8C32261E-5D70-4F7B-8372-178ED068D2F5}" destId="{78F3E485-4F9F-4750-9AB0-FF0528F99365}" srcOrd="1" destOrd="0" parTransId="{67CBE8D5-BA7A-4295-B095-5372246CBA72}" sibTransId="{86432C45-083E-4C92-A3D0-CA58C9753E18}"/>
    <dgm:cxn modelId="{38307617-C92D-41D9-A1F7-99DDED12CE51}" srcId="{CB504AC0-1556-4408-AC48-F52960522B26}" destId="{AFF2FA29-5BA6-4FB2-98BC-B0D257A2B609}" srcOrd="1" destOrd="0" parTransId="{00324CD3-0EB2-4C54-802B-62F3DD9C452B}" sibTransId="{172B3CD0-4066-47DF-8C6C-1D3A131A80DA}"/>
    <dgm:cxn modelId="{C81A681C-2366-45A2-AA1A-9AAE70A1C0CB}" type="presOf" srcId="{F11C23C4-C9D0-4DE1-9C18-DE94F6333501}" destId="{1CF10982-C2AA-48FF-B3A9-30140353B1B9}" srcOrd="0" destOrd="0" presId="urn:microsoft.com/office/officeart/2005/8/layout/lProcess2"/>
    <dgm:cxn modelId="{45C7651F-53AA-48EC-8C0B-704817557F64}" type="presOf" srcId="{AFF2FA29-5BA6-4FB2-98BC-B0D257A2B609}" destId="{80EB6645-9CBE-46B9-99B3-33A84DCEB182}" srcOrd="0" destOrd="0" presId="urn:microsoft.com/office/officeart/2005/8/layout/lProcess2"/>
    <dgm:cxn modelId="{6399F01F-28EC-4A4C-B006-4696C0A26C3A}" type="presOf" srcId="{B888CCE5-EA53-4FAD-8FF4-3FB2F4FD6DA0}" destId="{63F96600-5C99-4A5D-959B-482F212BBA5F}" srcOrd="0" destOrd="0" presId="urn:microsoft.com/office/officeart/2005/8/layout/lProcess2"/>
    <dgm:cxn modelId="{6DFD3329-4CFE-45CF-9AEF-67035274E913}" type="presOf" srcId="{D107FF94-3A0D-4ACE-A5EF-9C58DA0A446D}" destId="{7355D942-593F-4872-8226-12200E49D5D3}" srcOrd="1" destOrd="0" presId="urn:microsoft.com/office/officeart/2005/8/layout/lProcess2"/>
    <dgm:cxn modelId="{B2BC4329-45B8-448E-BE6E-6567E4436C27}" type="presOf" srcId="{BAFF99AD-F441-4641-8EFA-6376438C2AD2}" destId="{ABB97FC5-200A-43D4-AF7B-B2D14F3F1DFC}" srcOrd="0" destOrd="0" presId="urn:microsoft.com/office/officeart/2005/8/layout/lProcess2"/>
    <dgm:cxn modelId="{7353452B-CBEE-471A-945E-2B25525E5C90}" type="presOf" srcId="{129F4F89-3DB6-40EA-B30F-BEB1A814C632}" destId="{BAE783BB-B2F8-40EA-9757-5F923095B692}" srcOrd="0" destOrd="0" presId="urn:microsoft.com/office/officeart/2005/8/layout/lProcess2"/>
    <dgm:cxn modelId="{EA5C0933-0D4E-49ED-BCBD-53C757A7BBDF}" srcId="{ACC935EA-4420-4DAB-A9C2-16EB79DD1A4E}" destId="{6A55B5F1-2398-45AA-A45F-3FC5DB9B9D64}" srcOrd="1" destOrd="0" parTransId="{B7D1438A-4ADF-47CD-B5DE-6EAC82C9FB53}" sibTransId="{1BC524F8-A441-43CD-9858-20815F4EB670}"/>
    <dgm:cxn modelId="{8A87E733-8325-4E7F-915B-75410CF47BEC}" type="presOf" srcId="{C823202D-B5B9-4549-88CD-05E8ABE9B6D7}" destId="{373D54EC-168E-44F0-A640-9B60055FA06D}" srcOrd="0" destOrd="0" presId="urn:microsoft.com/office/officeart/2005/8/layout/lProcess2"/>
    <dgm:cxn modelId="{2B22F934-D986-4279-8E7D-5F2CE719C0A8}" srcId="{51C2DE75-AA29-4D82-98F6-835E0C5995D3}" destId="{4160B2F7-0860-4BAC-B64E-E6C775AD9D22}" srcOrd="0" destOrd="0" parTransId="{12A4C86F-B254-4B9E-A75B-E5E42B5CCDF1}" sibTransId="{58C1E036-C296-4D8E-89A1-D8F3BCA34900}"/>
    <dgm:cxn modelId="{1E76A93C-BC3E-4BC2-963D-BCCFC1C57057}" srcId="{8C32261E-5D70-4F7B-8372-178ED068D2F5}" destId="{85337862-490E-42BA-A664-347B547705FC}" srcOrd="0" destOrd="0" parTransId="{985C758E-A126-45C1-98ED-EA24C7C6558B}" sibTransId="{4AFC78AD-0594-432A-BC7B-52A8E3B42FC3}"/>
    <dgm:cxn modelId="{E45D7F60-00E9-43D9-A4F8-4AF5DB31E85B}" srcId="{ACC935EA-4420-4DAB-A9C2-16EB79DD1A4E}" destId="{1FAFA88D-6E57-425D-8170-E24BFF42DA4E}" srcOrd="0" destOrd="0" parTransId="{94A8ABC1-F4D4-4023-9C97-17FA8C8A597B}" sibTransId="{3F4FB7CD-3B31-4077-AA4D-FE7C94245FAE}"/>
    <dgm:cxn modelId="{84524D63-602F-4481-832F-2C1CCB008DB4}" type="presOf" srcId="{321DD712-7687-4A61-A2F2-041913DC9A56}" destId="{448EDC40-26A7-4E09-A178-84AE742E0EF2}" srcOrd="0" destOrd="0" presId="urn:microsoft.com/office/officeart/2005/8/layout/lProcess2"/>
    <dgm:cxn modelId="{9D984744-F529-4840-B8F4-79AF7FFAD357}" type="presOf" srcId="{85337862-490E-42BA-A664-347B547705FC}" destId="{850FE1A1-BAFE-4A3A-A1C4-7C64421439AD}" srcOrd="0" destOrd="0" presId="urn:microsoft.com/office/officeart/2005/8/layout/lProcess2"/>
    <dgm:cxn modelId="{EC9C6E47-8235-4314-A9B5-C89B96667BB7}" srcId="{51C2DE75-AA29-4D82-98F6-835E0C5995D3}" destId="{AAE0D104-5C81-4C19-ACB1-198FF395187B}" srcOrd="1" destOrd="0" parTransId="{F737E84D-5880-4A65-A8BD-532A802A5DAE}" sibTransId="{03CE31B1-C5FB-41C4-872E-0D5C1EB2FBDC}"/>
    <dgm:cxn modelId="{69AA5C48-F198-4E1E-8E77-B55613351E7B}" type="presOf" srcId="{95AA92C9-974C-4920-BCE5-815F449C81BD}" destId="{140FC9BE-8450-45BF-A3E3-5ADE6AB323DF}" srcOrd="1" destOrd="0" presId="urn:microsoft.com/office/officeart/2005/8/layout/lProcess2"/>
    <dgm:cxn modelId="{7731EB49-3730-462B-8CCC-234074E67FB7}" srcId="{CB504AC0-1556-4408-AC48-F52960522B26}" destId="{B888CCE5-EA53-4FAD-8FF4-3FB2F4FD6DA0}" srcOrd="2" destOrd="0" parTransId="{32D754E4-30DB-464A-9B32-126E3F2ED2B3}" sibTransId="{1032E7F5-656B-464B-974D-E853B6392325}"/>
    <dgm:cxn modelId="{B6FD484D-0834-4348-9173-AE18647229A1}" type="presOf" srcId="{6A55B5F1-2398-45AA-A45F-3FC5DB9B9D64}" destId="{918493EC-687A-4544-A8C7-4C008FF4C96A}" srcOrd="0" destOrd="0" presId="urn:microsoft.com/office/officeart/2005/8/layout/lProcess2"/>
    <dgm:cxn modelId="{656EA76D-6A0D-41C5-9CD7-584CF1843AE7}" type="presOf" srcId="{8C32261E-5D70-4F7B-8372-178ED068D2F5}" destId="{E4C6F350-75B1-4AEB-9496-69B2D8BD0710}" srcOrd="1" destOrd="0" presId="urn:microsoft.com/office/officeart/2005/8/layout/lProcess2"/>
    <dgm:cxn modelId="{9282C84F-4E99-4791-8136-6DA98FAA29F2}" type="presOf" srcId="{CB504AC0-1556-4408-AC48-F52960522B26}" destId="{292A9A8E-0A18-4DD8-8DB1-401F3B0A23E3}" srcOrd="0" destOrd="0" presId="urn:microsoft.com/office/officeart/2005/8/layout/lProcess2"/>
    <dgm:cxn modelId="{25111753-E2DD-4064-A153-4F813D357AD1}" srcId="{FFBE4690-0042-44A5-96AE-036186AF877D}" destId="{95AA92C9-974C-4920-BCE5-815F449C81BD}" srcOrd="1" destOrd="0" parTransId="{0D96F2D3-B924-416D-8EA0-5A2AB74F47C0}" sibTransId="{427EF377-107D-47B2-87DB-A16CBBA6C464}"/>
    <dgm:cxn modelId="{2C7C8853-FF9C-4866-AE1A-00C7AE9B90C0}" type="presOf" srcId="{32E7C81E-DD91-413A-840F-B52FB5E62F7F}" destId="{C76DE7F2-D6C9-4AF5-A1A5-FC69DE434562}" srcOrd="0" destOrd="0" presId="urn:microsoft.com/office/officeart/2005/8/layout/lProcess2"/>
    <dgm:cxn modelId="{98293E74-B1BC-4F92-90D8-DF1B6584D1B2}" srcId="{FFBE4690-0042-44A5-96AE-036186AF877D}" destId="{CB504AC0-1556-4408-AC48-F52960522B26}" srcOrd="4" destOrd="0" parTransId="{1715EECB-5B5A-4024-8162-1DDF1630D933}" sibTransId="{E3CBAAEC-26CF-4756-B47B-94DF9CE7F0F3}"/>
    <dgm:cxn modelId="{869B0979-965F-4D09-BF0D-236A932CF5EB}" type="presOf" srcId="{FFBE4690-0042-44A5-96AE-036186AF877D}" destId="{5062F85E-82C9-4DBC-A2AF-A878D9597800}" srcOrd="0" destOrd="0" presId="urn:microsoft.com/office/officeart/2005/8/layout/lProcess2"/>
    <dgm:cxn modelId="{64C4F859-9407-43D3-982C-8F5D006DAA65}" srcId="{321DD712-7687-4A61-A2F2-041913DC9A56}" destId="{7D862D67-05C9-4BCF-BBFB-ABA852AE63FA}" srcOrd="2" destOrd="0" parTransId="{B0E27828-E138-4B39-A4A9-3D98B5358978}" sibTransId="{A05E9374-8825-4E10-BFCD-6FE8B1E8C042}"/>
    <dgm:cxn modelId="{F54BD38C-0B46-487D-9EC1-C056D918AFA9}" type="presOf" srcId="{CED0F8F7-795C-4777-A070-0180ED29D8B9}" destId="{A82DEFF4-29B8-43A4-8DA6-17287E152A06}" srcOrd="0" destOrd="0" presId="urn:microsoft.com/office/officeart/2005/8/layout/lProcess2"/>
    <dgm:cxn modelId="{BA50588E-EDB6-4AFF-A7F8-7EB842E3A25A}" type="presOf" srcId="{1FAFA88D-6E57-425D-8170-E24BFF42DA4E}" destId="{CDA331BF-08FF-4470-B843-8A5EEFC153EB}" srcOrd="0" destOrd="0" presId="urn:microsoft.com/office/officeart/2005/8/layout/lProcess2"/>
    <dgm:cxn modelId="{3A34F994-6D35-4BE4-9850-2A090D052308}" srcId="{D107FF94-3A0D-4ACE-A5EF-9C58DA0A446D}" destId="{68C853FA-D8EB-4DA0-9873-428F3A3623B9}" srcOrd="0" destOrd="0" parTransId="{A1FCE019-650A-4260-94B0-18ABC4FF9B4E}" sibTransId="{2F9FB958-CA9E-4A99-ABE1-67719D032AE7}"/>
    <dgm:cxn modelId="{1DCF2896-7F02-4913-AF5A-675A50B248E8}" type="presOf" srcId="{4013C035-BFA9-4F33-A2EE-ACEE838305B3}" destId="{14CDA300-DA57-49CB-94D4-19D45F236597}" srcOrd="0" destOrd="0" presId="urn:microsoft.com/office/officeart/2005/8/layout/lProcess2"/>
    <dgm:cxn modelId="{5F4EC696-6B2F-404C-9125-C5CCB9734D2B}" type="presOf" srcId="{AAE0D104-5C81-4C19-ACB1-198FF395187B}" destId="{B392AA16-F3E2-47A6-AF77-CE6E1137786C}" srcOrd="0" destOrd="0" presId="urn:microsoft.com/office/officeart/2005/8/layout/lProcess2"/>
    <dgm:cxn modelId="{0775AA9E-D757-4F54-9437-CF5848AF62A5}" type="presOf" srcId="{321DD712-7687-4A61-A2F2-041913DC9A56}" destId="{BA336C2C-E899-4B35-B247-191DD2A06500}" srcOrd="1" destOrd="0" presId="urn:microsoft.com/office/officeart/2005/8/layout/lProcess2"/>
    <dgm:cxn modelId="{734FFFA3-0FDB-4126-B3F3-719AFC400F63}" type="presOf" srcId="{78F3E485-4F9F-4750-9AB0-FF0528F99365}" destId="{BD8C9C36-025A-4AA4-924F-960FD2DD2671}" srcOrd="0" destOrd="0" presId="urn:microsoft.com/office/officeart/2005/8/layout/lProcess2"/>
    <dgm:cxn modelId="{D7D068A9-DC17-4B6C-96B3-61AD86C53BDF}" type="presOf" srcId="{D107FF94-3A0D-4ACE-A5EF-9C58DA0A446D}" destId="{A123DF57-FFA3-4D96-B0A8-676BD5C0B336}" srcOrd="0" destOrd="0" presId="urn:microsoft.com/office/officeart/2005/8/layout/lProcess2"/>
    <dgm:cxn modelId="{74D579A9-EC08-4C41-89B5-84A72CF4BD71}" type="presOf" srcId="{CB504AC0-1556-4408-AC48-F52960522B26}" destId="{6295546E-1758-4BDC-A3D1-CB6CD7957799}" srcOrd="1" destOrd="0" presId="urn:microsoft.com/office/officeart/2005/8/layout/lProcess2"/>
    <dgm:cxn modelId="{46A36EB3-C784-47E9-AD50-76343AFDB0E9}" srcId="{95AA92C9-974C-4920-BCE5-815F449C81BD}" destId="{32E7C81E-DD91-413A-840F-B52FB5E62F7F}" srcOrd="0" destOrd="0" parTransId="{97E5B5B3-AD17-4A3E-A24F-5E7AD884E30C}" sibTransId="{4625EC7D-76A6-4498-903B-658D027EFA73}"/>
    <dgm:cxn modelId="{2E704FBB-4CC5-4EA8-A409-011E96EA68D3}" type="presOf" srcId="{51C2DE75-AA29-4D82-98F6-835E0C5995D3}" destId="{7A6E9760-C5E7-4C77-A70D-EB5ECBA70354}" srcOrd="0" destOrd="0" presId="urn:microsoft.com/office/officeart/2005/8/layout/lProcess2"/>
    <dgm:cxn modelId="{E94F3FBE-D541-4F00-BA5E-2B590AA2D7E9}" type="presOf" srcId="{7D862D67-05C9-4BCF-BBFB-ABA852AE63FA}" destId="{2A360EDE-2586-4CA2-AA18-39C05B8C96EA}" srcOrd="0" destOrd="0" presId="urn:microsoft.com/office/officeart/2005/8/layout/lProcess2"/>
    <dgm:cxn modelId="{E7A870BF-BB8D-45E4-9A03-C280F1C5B399}" srcId="{321DD712-7687-4A61-A2F2-041913DC9A56}" destId="{4013C035-BFA9-4F33-A2EE-ACEE838305B3}" srcOrd="0" destOrd="0" parTransId="{98E1BC00-5E5C-4A80-A127-92F7ABE1610B}" sibTransId="{601720AA-E16C-4C45-B095-1D1F03D12B51}"/>
    <dgm:cxn modelId="{C9157DC3-E59B-4B79-A153-4E4AE5E88AC0}" srcId="{FFBE4690-0042-44A5-96AE-036186AF877D}" destId="{51C2DE75-AA29-4D82-98F6-835E0C5995D3}" srcOrd="5" destOrd="0" parTransId="{332D3D1D-EC00-4B2A-B6F9-E6CF0AC4830D}" sibTransId="{CFB2B607-195F-480C-88BA-46E130DBE7B7}"/>
    <dgm:cxn modelId="{42854BCA-0F24-4302-A31E-3CA36F3850DD}" type="presOf" srcId="{68C853FA-D8EB-4DA0-9873-428F3A3623B9}" destId="{34CC1D10-5400-4B31-9BC5-620DE0CCDCC5}" srcOrd="0" destOrd="0" presId="urn:microsoft.com/office/officeart/2005/8/layout/lProcess2"/>
    <dgm:cxn modelId="{79C8BFCA-6067-4FC8-8802-DD946217A4BE}" type="presOf" srcId="{4160B2F7-0860-4BAC-B64E-E6C775AD9D22}" destId="{B783271C-CA0F-4D3A-9074-D7F3DCFCAF3F}" srcOrd="0" destOrd="0" presId="urn:microsoft.com/office/officeart/2005/8/layout/lProcess2"/>
    <dgm:cxn modelId="{FDA3EFCB-2361-4F66-B870-F4062FDCA1F2}" srcId="{95AA92C9-974C-4920-BCE5-815F449C81BD}" destId="{C823202D-B5B9-4549-88CD-05E8ABE9B6D7}" srcOrd="1" destOrd="0" parTransId="{D7980594-DED6-447E-BE77-D4D332454246}" sibTransId="{01F7B8EA-07DF-4840-A8AC-4CAAED52CDBF}"/>
    <dgm:cxn modelId="{4D49ACCE-24F9-48AD-9181-0A570C68DF41}" srcId="{FFBE4690-0042-44A5-96AE-036186AF877D}" destId="{321DD712-7687-4A61-A2F2-041913DC9A56}" srcOrd="6" destOrd="0" parTransId="{7E275577-C7D4-46EA-B2A3-0562E9A17AAE}" sibTransId="{52616E5A-C37C-4DA1-8EDD-0D0904CD11E3}"/>
    <dgm:cxn modelId="{3F6333D0-35ED-49CC-AE7F-CF526D37ADEF}" type="presOf" srcId="{51C2DE75-AA29-4D82-98F6-835E0C5995D3}" destId="{8305B37C-9C49-40C2-9AB0-72E95B6A9727}" srcOrd="1" destOrd="0" presId="urn:microsoft.com/office/officeart/2005/8/layout/lProcess2"/>
    <dgm:cxn modelId="{008D50D2-B044-49D2-A86E-A719BEF06C78}" srcId="{FFBE4690-0042-44A5-96AE-036186AF877D}" destId="{8C32261E-5D70-4F7B-8372-178ED068D2F5}" srcOrd="3" destOrd="0" parTransId="{EFF18904-AF2C-4DDE-AEF1-BA0DE4C07CA1}" sibTransId="{2024E1BD-8A5E-4FC5-BFF6-0000D2EB43C9}"/>
    <dgm:cxn modelId="{938EDED5-99DC-46C9-8962-5314B91B0E76}" srcId="{FFBE4690-0042-44A5-96AE-036186AF877D}" destId="{ACC935EA-4420-4DAB-A9C2-16EB79DD1A4E}" srcOrd="0" destOrd="0" parTransId="{E3D27A9B-0956-4827-9577-E627A414E4FF}" sibTransId="{33C4FC9F-1941-4098-8A47-FE1914EE8FFA}"/>
    <dgm:cxn modelId="{4053E7D8-C819-4F6B-9F95-7B94B7B9FE7B}" type="presOf" srcId="{8C32261E-5D70-4F7B-8372-178ED068D2F5}" destId="{9742C0CD-3FC9-449A-93CC-0EA10D547781}" srcOrd="0" destOrd="0" presId="urn:microsoft.com/office/officeart/2005/8/layout/lProcess2"/>
    <dgm:cxn modelId="{4E928AE3-7DCE-4261-B7B4-1A7A92F9F5BF}" srcId="{321DD712-7687-4A61-A2F2-041913DC9A56}" destId="{F8569A90-BB48-4942-B247-139B701FF811}" srcOrd="1" destOrd="0" parTransId="{7632F4FC-3BC8-4372-A9DB-2921C96D8438}" sibTransId="{4E391FF8-B06D-4586-A39E-0A77F8C57424}"/>
    <dgm:cxn modelId="{29F0A9E6-9065-4449-BFA0-0E03D69F5BA1}" type="presOf" srcId="{95AA92C9-974C-4920-BCE5-815F449C81BD}" destId="{8815D5CB-28DB-4A5F-B1A9-12B302631476}" srcOrd="0" destOrd="0" presId="urn:microsoft.com/office/officeart/2005/8/layout/lProcess2"/>
    <dgm:cxn modelId="{005004E7-EF43-42D3-89D3-9B335E2F9E22}" srcId="{D107FF94-3A0D-4ACE-A5EF-9C58DA0A446D}" destId="{1920791B-83E8-457D-AD2C-6AFC2C9F48D0}" srcOrd="2" destOrd="0" parTransId="{992E98D9-040E-469E-97E7-B74B2AAD11AC}" sibTransId="{2E8738D2-EB6C-44DE-9DB2-11CBE9989BC0}"/>
    <dgm:cxn modelId="{E9DB18EB-6C82-44BB-8A3C-873D77C41A12}" srcId="{FFBE4690-0042-44A5-96AE-036186AF877D}" destId="{D107FF94-3A0D-4ACE-A5EF-9C58DA0A446D}" srcOrd="2" destOrd="0" parTransId="{34908798-BB57-4D69-904C-077FBD7892F4}" sibTransId="{42EB796C-63DE-409C-972C-445C1E84F8D5}"/>
    <dgm:cxn modelId="{2E21DEEB-32DE-4B69-B89A-46312A3BF33D}" srcId="{95AA92C9-974C-4920-BCE5-815F449C81BD}" destId="{F11C23C4-C9D0-4DE1-9C18-DE94F6333501}" srcOrd="2" destOrd="0" parTransId="{C84F862E-FFE1-45B0-BD06-3D37852874DA}" sibTransId="{90104D95-5769-408C-B724-4AFD083E5BCD}"/>
    <dgm:cxn modelId="{1FCBFCEE-6C75-4C00-909A-9C2ABCB5509A}" type="presOf" srcId="{1920791B-83E8-457D-AD2C-6AFC2C9F48D0}" destId="{D52C70DD-6C75-4C1D-AD7E-2C754AE6FE70}" srcOrd="0" destOrd="0" presId="urn:microsoft.com/office/officeart/2005/8/layout/lProcess2"/>
    <dgm:cxn modelId="{74249CF0-FED1-45A2-9979-77FD6F9DA758}" type="presOf" srcId="{D5A4D5E2-D4B2-4B62-9DAA-AA78A75E7B37}" destId="{C557935B-B505-48D3-8EC7-6CF79A587F23}" srcOrd="0" destOrd="0" presId="urn:microsoft.com/office/officeart/2005/8/layout/lProcess2"/>
    <dgm:cxn modelId="{101D41F2-3C05-4F7E-9339-9CCCD856226C}" srcId="{ACC935EA-4420-4DAB-A9C2-16EB79DD1A4E}" destId="{129F4F89-3DB6-40EA-B30F-BEB1A814C632}" srcOrd="2" destOrd="0" parTransId="{723F1A7E-F731-4EF9-B982-F48B1DCAB9BA}" sibTransId="{1099BA3D-53C6-4E0C-9CB3-E4939603ACAC}"/>
    <dgm:cxn modelId="{B054FFF7-A936-479D-BC2D-FC96F9A49A8C}" type="presOf" srcId="{F8569A90-BB48-4942-B247-139B701FF811}" destId="{DBF1826A-04DB-4F4F-A51F-132476548E9E}" srcOrd="0" destOrd="0" presId="urn:microsoft.com/office/officeart/2005/8/layout/lProcess2"/>
    <dgm:cxn modelId="{6A8126F8-FA25-4580-831F-8652D8CE105E}" srcId="{8C32261E-5D70-4F7B-8372-178ED068D2F5}" destId="{953F3203-159A-4E8E-861E-DE446444E560}" srcOrd="2" destOrd="0" parTransId="{2FAB5C6C-0D2A-4BE9-B931-8B23870F82BC}" sibTransId="{28BC708A-8ACE-4A22-8BC2-ED69BC2964EA}"/>
    <dgm:cxn modelId="{50E21680-4C1E-4A0A-9653-FDCA3529340C}" type="presParOf" srcId="{5062F85E-82C9-4DBC-A2AF-A878D9597800}" destId="{CBCDFB4D-68F8-4062-A089-90EA3FF0B7EF}" srcOrd="0" destOrd="0" presId="urn:microsoft.com/office/officeart/2005/8/layout/lProcess2"/>
    <dgm:cxn modelId="{7746C962-B687-4FD1-971D-D401558509BE}" type="presParOf" srcId="{CBCDFB4D-68F8-4062-A089-90EA3FF0B7EF}" destId="{026B5CD5-FC48-4EAF-BE4D-9BE605BA677E}" srcOrd="0" destOrd="0" presId="urn:microsoft.com/office/officeart/2005/8/layout/lProcess2"/>
    <dgm:cxn modelId="{1BF0065A-6B98-428A-BF13-51A24609260F}" type="presParOf" srcId="{CBCDFB4D-68F8-4062-A089-90EA3FF0B7EF}" destId="{B7E15C93-37C9-4D44-9E79-861CC52E0E4B}" srcOrd="1" destOrd="0" presId="urn:microsoft.com/office/officeart/2005/8/layout/lProcess2"/>
    <dgm:cxn modelId="{C591F133-5237-49D8-B471-7B6F5FDAD2CE}" type="presParOf" srcId="{CBCDFB4D-68F8-4062-A089-90EA3FF0B7EF}" destId="{4BB9A53C-EB2F-4C23-B649-E127D843FF19}" srcOrd="2" destOrd="0" presId="urn:microsoft.com/office/officeart/2005/8/layout/lProcess2"/>
    <dgm:cxn modelId="{F3E8FA76-EFD0-4A90-973B-E70443E90F30}" type="presParOf" srcId="{4BB9A53C-EB2F-4C23-B649-E127D843FF19}" destId="{7E701AA3-49E8-4B97-9FE9-579715A04CAA}" srcOrd="0" destOrd="0" presId="urn:microsoft.com/office/officeart/2005/8/layout/lProcess2"/>
    <dgm:cxn modelId="{DBDFEB5F-0CB9-4A16-9A4E-43B73851F71D}" type="presParOf" srcId="{7E701AA3-49E8-4B97-9FE9-579715A04CAA}" destId="{CDA331BF-08FF-4470-B843-8A5EEFC153EB}" srcOrd="0" destOrd="0" presId="urn:microsoft.com/office/officeart/2005/8/layout/lProcess2"/>
    <dgm:cxn modelId="{97A62161-D9EF-4E6B-B19D-58388D9C3F6E}" type="presParOf" srcId="{7E701AA3-49E8-4B97-9FE9-579715A04CAA}" destId="{0B83B5C8-840D-4DAC-8C8E-A7A475941A1C}" srcOrd="1" destOrd="0" presId="urn:microsoft.com/office/officeart/2005/8/layout/lProcess2"/>
    <dgm:cxn modelId="{0946AC31-53C4-4B47-BC07-5ABCFDFBE09D}" type="presParOf" srcId="{7E701AA3-49E8-4B97-9FE9-579715A04CAA}" destId="{918493EC-687A-4544-A8C7-4C008FF4C96A}" srcOrd="2" destOrd="0" presId="urn:microsoft.com/office/officeart/2005/8/layout/lProcess2"/>
    <dgm:cxn modelId="{7A773D91-63AE-4830-90FA-C298FA709F82}" type="presParOf" srcId="{7E701AA3-49E8-4B97-9FE9-579715A04CAA}" destId="{0393A04B-3DEA-4EF2-BF76-901B828C7BE2}" srcOrd="3" destOrd="0" presId="urn:microsoft.com/office/officeart/2005/8/layout/lProcess2"/>
    <dgm:cxn modelId="{E49A910A-B5EE-4828-8A58-C6A07A7677E5}" type="presParOf" srcId="{7E701AA3-49E8-4B97-9FE9-579715A04CAA}" destId="{BAE783BB-B2F8-40EA-9757-5F923095B692}" srcOrd="4" destOrd="0" presId="urn:microsoft.com/office/officeart/2005/8/layout/lProcess2"/>
    <dgm:cxn modelId="{CC13763B-90E5-4169-BE76-7E2BC7E49431}" type="presParOf" srcId="{5062F85E-82C9-4DBC-A2AF-A878D9597800}" destId="{7E85BED7-6315-4365-B603-DC21733551A4}" srcOrd="1" destOrd="0" presId="urn:microsoft.com/office/officeart/2005/8/layout/lProcess2"/>
    <dgm:cxn modelId="{8AB13793-ACBF-4B0C-A914-84093291DA38}" type="presParOf" srcId="{5062F85E-82C9-4DBC-A2AF-A878D9597800}" destId="{69855596-A755-4ADF-87FA-AC3B91F48D91}" srcOrd="2" destOrd="0" presId="urn:microsoft.com/office/officeart/2005/8/layout/lProcess2"/>
    <dgm:cxn modelId="{238B431C-499A-47F0-83B8-C28FFF19B4C1}" type="presParOf" srcId="{69855596-A755-4ADF-87FA-AC3B91F48D91}" destId="{8815D5CB-28DB-4A5F-B1A9-12B302631476}" srcOrd="0" destOrd="0" presId="urn:microsoft.com/office/officeart/2005/8/layout/lProcess2"/>
    <dgm:cxn modelId="{C0C23D0B-C13A-4C30-888B-5A2ECBF2ACD9}" type="presParOf" srcId="{69855596-A755-4ADF-87FA-AC3B91F48D91}" destId="{140FC9BE-8450-45BF-A3E3-5ADE6AB323DF}" srcOrd="1" destOrd="0" presId="urn:microsoft.com/office/officeart/2005/8/layout/lProcess2"/>
    <dgm:cxn modelId="{C9A02190-74BC-42B2-8422-6E5DB803383D}" type="presParOf" srcId="{69855596-A755-4ADF-87FA-AC3B91F48D91}" destId="{FB59F911-DE9C-4223-AD50-E94458E4AFCE}" srcOrd="2" destOrd="0" presId="urn:microsoft.com/office/officeart/2005/8/layout/lProcess2"/>
    <dgm:cxn modelId="{88D98487-7E05-4703-9AFC-008C083AA0B1}" type="presParOf" srcId="{FB59F911-DE9C-4223-AD50-E94458E4AFCE}" destId="{C7454186-41C3-47E5-929F-99A5BA4EE126}" srcOrd="0" destOrd="0" presId="urn:microsoft.com/office/officeart/2005/8/layout/lProcess2"/>
    <dgm:cxn modelId="{AA00E741-6855-4486-9EF7-8BA58F42E47D}" type="presParOf" srcId="{C7454186-41C3-47E5-929F-99A5BA4EE126}" destId="{C76DE7F2-D6C9-4AF5-A1A5-FC69DE434562}" srcOrd="0" destOrd="0" presId="urn:microsoft.com/office/officeart/2005/8/layout/lProcess2"/>
    <dgm:cxn modelId="{D166E36C-BF25-4B70-9C5D-00E33722F27A}" type="presParOf" srcId="{C7454186-41C3-47E5-929F-99A5BA4EE126}" destId="{95F48477-1E28-40B5-A2E4-77255D83F13D}" srcOrd="1" destOrd="0" presId="urn:microsoft.com/office/officeart/2005/8/layout/lProcess2"/>
    <dgm:cxn modelId="{A02DA63A-7D0D-4E7A-96C7-8CE9539BC711}" type="presParOf" srcId="{C7454186-41C3-47E5-929F-99A5BA4EE126}" destId="{373D54EC-168E-44F0-A640-9B60055FA06D}" srcOrd="2" destOrd="0" presId="urn:microsoft.com/office/officeart/2005/8/layout/lProcess2"/>
    <dgm:cxn modelId="{E840B055-7617-4E2F-9FC8-45E85B3D9059}" type="presParOf" srcId="{C7454186-41C3-47E5-929F-99A5BA4EE126}" destId="{2656F5E6-8B18-47AE-8BE3-A1C368E47D74}" srcOrd="3" destOrd="0" presId="urn:microsoft.com/office/officeart/2005/8/layout/lProcess2"/>
    <dgm:cxn modelId="{D6DD39BC-855D-4BA9-9E8C-08EC46894238}" type="presParOf" srcId="{C7454186-41C3-47E5-929F-99A5BA4EE126}" destId="{1CF10982-C2AA-48FF-B3A9-30140353B1B9}" srcOrd="4" destOrd="0" presId="urn:microsoft.com/office/officeart/2005/8/layout/lProcess2"/>
    <dgm:cxn modelId="{B00FBCA2-AFF5-4BA8-80FE-AD814874C01B}" type="presParOf" srcId="{5062F85E-82C9-4DBC-A2AF-A878D9597800}" destId="{8078BCA2-0909-44DC-B979-2970074A9A8E}" srcOrd="3" destOrd="0" presId="urn:microsoft.com/office/officeart/2005/8/layout/lProcess2"/>
    <dgm:cxn modelId="{E827BD7C-EE76-4189-A46F-C4A3CF212960}" type="presParOf" srcId="{5062F85E-82C9-4DBC-A2AF-A878D9597800}" destId="{672F04E9-472A-49C2-A8D5-43B5DF5F12A8}" srcOrd="4" destOrd="0" presId="urn:microsoft.com/office/officeart/2005/8/layout/lProcess2"/>
    <dgm:cxn modelId="{A486CEDB-E6F4-489E-A530-1A1825EE8927}" type="presParOf" srcId="{672F04E9-472A-49C2-A8D5-43B5DF5F12A8}" destId="{A123DF57-FFA3-4D96-B0A8-676BD5C0B336}" srcOrd="0" destOrd="0" presId="urn:microsoft.com/office/officeart/2005/8/layout/lProcess2"/>
    <dgm:cxn modelId="{37E53C3F-F173-4232-B68D-9922B3024B4F}" type="presParOf" srcId="{672F04E9-472A-49C2-A8D5-43B5DF5F12A8}" destId="{7355D942-593F-4872-8226-12200E49D5D3}" srcOrd="1" destOrd="0" presId="urn:microsoft.com/office/officeart/2005/8/layout/lProcess2"/>
    <dgm:cxn modelId="{741279AE-0D6D-4BC0-BBC6-00CAEF269D46}" type="presParOf" srcId="{672F04E9-472A-49C2-A8D5-43B5DF5F12A8}" destId="{4A6E0820-8AAB-4763-BB2B-0D2D585C6D9A}" srcOrd="2" destOrd="0" presId="urn:microsoft.com/office/officeart/2005/8/layout/lProcess2"/>
    <dgm:cxn modelId="{EEF2290B-A5A5-420C-9936-E4D9D9E6869A}" type="presParOf" srcId="{4A6E0820-8AAB-4763-BB2B-0D2D585C6D9A}" destId="{9FFBC778-448E-4ADE-9A6A-DFA2167A9398}" srcOrd="0" destOrd="0" presId="urn:microsoft.com/office/officeart/2005/8/layout/lProcess2"/>
    <dgm:cxn modelId="{360EAB4D-8578-4389-B391-F0DF503C78A6}" type="presParOf" srcId="{9FFBC778-448E-4ADE-9A6A-DFA2167A9398}" destId="{34CC1D10-5400-4B31-9BC5-620DE0CCDCC5}" srcOrd="0" destOrd="0" presId="urn:microsoft.com/office/officeart/2005/8/layout/lProcess2"/>
    <dgm:cxn modelId="{24DEFF17-B310-4385-86DB-707A62BA6BE6}" type="presParOf" srcId="{9FFBC778-448E-4ADE-9A6A-DFA2167A9398}" destId="{2DB587EC-4A85-4908-A44C-D07A817EE77A}" srcOrd="1" destOrd="0" presId="urn:microsoft.com/office/officeart/2005/8/layout/lProcess2"/>
    <dgm:cxn modelId="{19954A9E-B636-49E8-AC3A-3AB4D236775E}" type="presParOf" srcId="{9FFBC778-448E-4ADE-9A6A-DFA2167A9398}" destId="{A82DEFF4-29B8-43A4-8DA6-17287E152A06}" srcOrd="2" destOrd="0" presId="urn:microsoft.com/office/officeart/2005/8/layout/lProcess2"/>
    <dgm:cxn modelId="{22C796FF-13B2-4540-BA37-2269DBDD7C5D}" type="presParOf" srcId="{9FFBC778-448E-4ADE-9A6A-DFA2167A9398}" destId="{925E50BF-7E73-49B2-8FC0-3E479265128A}" srcOrd="3" destOrd="0" presId="urn:microsoft.com/office/officeart/2005/8/layout/lProcess2"/>
    <dgm:cxn modelId="{848108BE-BFCA-4DD4-AC16-3542E5982B9A}" type="presParOf" srcId="{9FFBC778-448E-4ADE-9A6A-DFA2167A9398}" destId="{D52C70DD-6C75-4C1D-AD7E-2C754AE6FE70}" srcOrd="4" destOrd="0" presId="urn:microsoft.com/office/officeart/2005/8/layout/lProcess2"/>
    <dgm:cxn modelId="{D6527536-9BC3-44E1-9815-101DB53A2EE7}" type="presParOf" srcId="{5062F85E-82C9-4DBC-A2AF-A878D9597800}" destId="{D1B0650D-316E-4CA2-B5A0-A41B2F0ECF9B}" srcOrd="5" destOrd="0" presId="urn:microsoft.com/office/officeart/2005/8/layout/lProcess2"/>
    <dgm:cxn modelId="{8B464820-113A-4AA0-8229-3FEAEE86D315}" type="presParOf" srcId="{5062F85E-82C9-4DBC-A2AF-A878D9597800}" destId="{9DB139E3-EF09-462B-817D-30C7A791FCC5}" srcOrd="6" destOrd="0" presId="urn:microsoft.com/office/officeart/2005/8/layout/lProcess2"/>
    <dgm:cxn modelId="{B8F17884-A867-43C7-9F0E-5AC769FA2A85}" type="presParOf" srcId="{9DB139E3-EF09-462B-817D-30C7A791FCC5}" destId="{9742C0CD-3FC9-449A-93CC-0EA10D547781}" srcOrd="0" destOrd="0" presId="urn:microsoft.com/office/officeart/2005/8/layout/lProcess2"/>
    <dgm:cxn modelId="{A78D7778-B935-4ABF-AFBA-89F7E044D44A}" type="presParOf" srcId="{9DB139E3-EF09-462B-817D-30C7A791FCC5}" destId="{E4C6F350-75B1-4AEB-9496-69B2D8BD0710}" srcOrd="1" destOrd="0" presId="urn:microsoft.com/office/officeart/2005/8/layout/lProcess2"/>
    <dgm:cxn modelId="{C56231EC-9DA2-4147-9621-652D8F0101C4}" type="presParOf" srcId="{9DB139E3-EF09-462B-817D-30C7A791FCC5}" destId="{F258ED28-0938-4AFD-8F7E-9A3338A06009}" srcOrd="2" destOrd="0" presId="urn:microsoft.com/office/officeart/2005/8/layout/lProcess2"/>
    <dgm:cxn modelId="{4801FAA4-515A-48FC-9C64-3B1C9E50C138}" type="presParOf" srcId="{F258ED28-0938-4AFD-8F7E-9A3338A06009}" destId="{D5CDF66F-7A3D-4659-8FDE-241C6E6ED1D1}" srcOrd="0" destOrd="0" presId="urn:microsoft.com/office/officeart/2005/8/layout/lProcess2"/>
    <dgm:cxn modelId="{A5F2E1BB-7F65-4F7D-BB62-634D51D9DEF8}" type="presParOf" srcId="{D5CDF66F-7A3D-4659-8FDE-241C6E6ED1D1}" destId="{850FE1A1-BAFE-4A3A-A1C4-7C64421439AD}" srcOrd="0" destOrd="0" presId="urn:microsoft.com/office/officeart/2005/8/layout/lProcess2"/>
    <dgm:cxn modelId="{63E7F106-E2FB-4149-BDFA-7BD2A4DF09A9}" type="presParOf" srcId="{D5CDF66F-7A3D-4659-8FDE-241C6E6ED1D1}" destId="{193B91C1-DB13-4E06-868D-299784C79B95}" srcOrd="1" destOrd="0" presId="urn:microsoft.com/office/officeart/2005/8/layout/lProcess2"/>
    <dgm:cxn modelId="{C08AD2AE-5CAE-49CA-9C58-247130388656}" type="presParOf" srcId="{D5CDF66F-7A3D-4659-8FDE-241C6E6ED1D1}" destId="{BD8C9C36-025A-4AA4-924F-960FD2DD2671}" srcOrd="2" destOrd="0" presId="urn:microsoft.com/office/officeart/2005/8/layout/lProcess2"/>
    <dgm:cxn modelId="{44D461FA-ACB0-4B8C-A5AB-4A2954DDC04F}" type="presParOf" srcId="{D5CDF66F-7A3D-4659-8FDE-241C6E6ED1D1}" destId="{FE34CB18-E3D2-47A0-A2CE-B05AE9FC3FB0}" srcOrd="3" destOrd="0" presId="urn:microsoft.com/office/officeart/2005/8/layout/lProcess2"/>
    <dgm:cxn modelId="{C0A6F74A-6998-48AB-8899-6AF03CC86A59}" type="presParOf" srcId="{D5CDF66F-7A3D-4659-8FDE-241C6E6ED1D1}" destId="{40FE6158-6E66-4D3C-A4FE-A46815295AB3}" srcOrd="4" destOrd="0" presId="urn:microsoft.com/office/officeart/2005/8/layout/lProcess2"/>
    <dgm:cxn modelId="{41FBF321-D8CE-409C-97FC-D0D95BE4B44B}" type="presParOf" srcId="{5062F85E-82C9-4DBC-A2AF-A878D9597800}" destId="{66EE5FE7-71E7-46ED-81A9-5E21E76F7626}" srcOrd="7" destOrd="0" presId="urn:microsoft.com/office/officeart/2005/8/layout/lProcess2"/>
    <dgm:cxn modelId="{EE1F2A2E-A8EE-4AB9-8875-523F104F6290}" type="presParOf" srcId="{5062F85E-82C9-4DBC-A2AF-A878D9597800}" destId="{200D147C-DD1B-42DB-BFDC-7DAEB95E79CB}" srcOrd="8" destOrd="0" presId="urn:microsoft.com/office/officeart/2005/8/layout/lProcess2"/>
    <dgm:cxn modelId="{303E1513-F5EA-49D6-8F41-0697D10C8648}" type="presParOf" srcId="{200D147C-DD1B-42DB-BFDC-7DAEB95E79CB}" destId="{292A9A8E-0A18-4DD8-8DB1-401F3B0A23E3}" srcOrd="0" destOrd="0" presId="urn:microsoft.com/office/officeart/2005/8/layout/lProcess2"/>
    <dgm:cxn modelId="{F0B280BC-593E-4676-89DD-159AC2E8A9A1}" type="presParOf" srcId="{200D147C-DD1B-42DB-BFDC-7DAEB95E79CB}" destId="{6295546E-1758-4BDC-A3D1-CB6CD7957799}" srcOrd="1" destOrd="0" presId="urn:microsoft.com/office/officeart/2005/8/layout/lProcess2"/>
    <dgm:cxn modelId="{61693261-3258-4837-943C-D203E23E79DC}" type="presParOf" srcId="{200D147C-DD1B-42DB-BFDC-7DAEB95E79CB}" destId="{D2EAD34E-1C53-4763-84B8-5832F8AB7193}" srcOrd="2" destOrd="0" presId="urn:microsoft.com/office/officeart/2005/8/layout/lProcess2"/>
    <dgm:cxn modelId="{E161E9DC-8026-4601-B942-A4C4557B5108}" type="presParOf" srcId="{D2EAD34E-1C53-4763-84B8-5832F8AB7193}" destId="{C1C3C127-E804-46AF-A7A1-8A54BE2400CF}" srcOrd="0" destOrd="0" presId="urn:microsoft.com/office/officeart/2005/8/layout/lProcess2"/>
    <dgm:cxn modelId="{4A808809-633A-4D24-BBB7-B2C6FCD46645}" type="presParOf" srcId="{C1C3C127-E804-46AF-A7A1-8A54BE2400CF}" destId="{ABB97FC5-200A-43D4-AF7B-B2D14F3F1DFC}" srcOrd="0" destOrd="0" presId="urn:microsoft.com/office/officeart/2005/8/layout/lProcess2"/>
    <dgm:cxn modelId="{DC4F13B8-66A1-41C2-980D-FA1D612ECE95}" type="presParOf" srcId="{C1C3C127-E804-46AF-A7A1-8A54BE2400CF}" destId="{710F689B-A215-4F99-8C40-3CB9A5331713}" srcOrd="1" destOrd="0" presId="urn:microsoft.com/office/officeart/2005/8/layout/lProcess2"/>
    <dgm:cxn modelId="{8918B000-1D0B-4A16-8EA1-7DDC003C59A2}" type="presParOf" srcId="{C1C3C127-E804-46AF-A7A1-8A54BE2400CF}" destId="{80EB6645-9CBE-46B9-99B3-33A84DCEB182}" srcOrd="2" destOrd="0" presId="urn:microsoft.com/office/officeart/2005/8/layout/lProcess2"/>
    <dgm:cxn modelId="{2039D758-1DA0-4E77-B222-F6EDA81647B4}" type="presParOf" srcId="{C1C3C127-E804-46AF-A7A1-8A54BE2400CF}" destId="{03D4DE7E-6332-463B-A9BD-EF2126189BED}" srcOrd="3" destOrd="0" presId="urn:microsoft.com/office/officeart/2005/8/layout/lProcess2"/>
    <dgm:cxn modelId="{C18853A0-1717-42AE-AD87-CACC5E11A93C}" type="presParOf" srcId="{C1C3C127-E804-46AF-A7A1-8A54BE2400CF}" destId="{63F96600-5C99-4A5D-959B-482F212BBA5F}" srcOrd="4" destOrd="0" presId="urn:microsoft.com/office/officeart/2005/8/layout/lProcess2"/>
    <dgm:cxn modelId="{31B8B840-ED97-4C0A-8CDD-5E1FCCF2D266}" type="presParOf" srcId="{5062F85E-82C9-4DBC-A2AF-A878D9597800}" destId="{4FA92763-60F7-4709-849F-34EA4AB2ECB3}" srcOrd="9" destOrd="0" presId="urn:microsoft.com/office/officeart/2005/8/layout/lProcess2"/>
    <dgm:cxn modelId="{5506009B-9F05-4AFA-A486-7DC0DACAA252}" type="presParOf" srcId="{5062F85E-82C9-4DBC-A2AF-A878D9597800}" destId="{883D0F6B-8503-495B-AFD1-131916A8EF2B}" srcOrd="10" destOrd="0" presId="urn:microsoft.com/office/officeart/2005/8/layout/lProcess2"/>
    <dgm:cxn modelId="{6D3EB8D3-D8D2-4A4B-B7FC-436EFBD52CB4}" type="presParOf" srcId="{883D0F6B-8503-495B-AFD1-131916A8EF2B}" destId="{7A6E9760-C5E7-4C77-A70D-EB5ECBA70354}" srcOrd="0" destOrd="0" presId="urn:microsoft.com/office/officeart/2005/8/layout/lProcess2"/>
    <dgm:cxn modelId="{EFE77CC0-31FF-417C-B07D-D0F838B9930D}" type="presParOf" srcId="{883D0F6B-8503-495B-AFD1-131916A8EF2B}" destId="{8305B37C-9C49-40C2-9AB0-72E95B6A9727}" srcOrd="1" destOrd="0" presId="urn:microsoft.com/office/officeart/2005/8/layout/lProcess2"/>
    <dgm:cxn modelId="{F11227FF-58FB-432C-B2B8-AB213A708EE4}" type="presParOf" srcId="{883D0F6B-8503-495B-AFD1-131916A8EF2B}" destId="{3B6B2866-772D-4A2B-BE76-415EA4665440}" srcOrd="2" destOrd="0" presId="urn:microsoft.com/office/officeart/2005/8/layout/lProcess2"/>
    <dgm:cxn modelId="{7074231D-3838-40C9-92F5-3AF4EF331DC2}" type="presParOf" srcId="{3B6B2866-772D-4A2B-BE76-415EA4665440}" destId="{1F7D8FC4-A7B8-4DAD-9E4B-08BFE82A52C7}" srcOrd="0" destOrd="0" presId="urn:microsoft.com/office/officeart/2005/8/layout/lProcess2"/>
    <dgm:cxn modelId="{DC08D4DD-226C-4EF6-BE2D-EB3E22FC4039}" type="presParOf" srcId="{1F7D8FC4-A7B8-4DAD-9E4B-08BFE82A52C7}" destId="{B783271C-CA0F-4D3A-9074-D7F3DCFCAF3F}" srcOrd="0" destOrd="0" presId="urn:microsoft.com/office/officeart/2005/8/layout/lProcess2"/>
    <dgm:cxn modelId="{5067367A-C32E-4B19-9433-E8C1DEF34BD5}" type="presParOf" srcId="{1F7D8FC4-A7B8-4DAD-9E4B-08BFE82A52C7}" destId="{7E59574F-93DD-47EB-9DEA-38B66E2BE48F}" srcOrd="1" destOrd="0" presId="urn:microsoft.com/office/officeart/2005/8/layout/lProcess2"/>
    <dgm:cxn modelId="{00C0B35C-620A-4D48-8357-36D5CBA58816}" type="presParOf" srcId="{1F7D8FC4-A7B8-4DAD-9E4B-08BFE82A52C7}" destId="{B392AA16-F3E2-47A6-AF77-CE6E1137786C}" srcOrd="2" destOrd="0" presId="urn:microsoft.com/office/officeart/2005/8/layout/lProcess2"/>
    <dgm:cxn modelId="{FF1CFBDB-65AE-4694-92E0-4226CE2A9FCD}" type="presParOf" srcId="{1F7D8FC4-A7B8-4DAD-9E4B-08BFE82A52C7}" destId="{28522A93-E778-4F98-97C4-C2DB64F383B2}" srcOrd="3" destOrd="0" presId="urn:microsoft.com/office/officeart/2005/8/layout/lProcess2"/>
    <dgm:cxn modelId="{CE520D45-E7A3-41B5-8882-7D081DEB8C0B}" type="presParOf" srcId="{1F7D8FC4-A7B8-4DAD-9E4B-08BFE82A52C7}" destId="{C557935B-B505-48D3-8EC7-6CF79A587F23}" srcOrd="4" destOrd="0" presId="urn:microsoft.com/office/officeart/2005/8/layout/lProcess2"/>
    <dgm:cxn modelId="{0EAB3B81-DD2B-41D9-9EC6-A884E8EB49C5}" type="presParOf" srcId="{5062F85E-82C9-4DBC-A2AF-A878D9597800}" destId="{2EC24425-A55E-44DD-B025-548B25089467}" srcOrd="11" destOrd="0" presId="urn:microsoft.com/office/officeart/2005/8/layout/lProcess2"/>
    <dgm:cxn modelId="{3C9A72A5-24E1-43E5-89A8-B56D782EDCB6}" type="presParOf" srcId="{5062F85E-82C9-4DBC-A2AF-A878D9597800}" destId="{F53770B0-9433-4036-A849-B476FBCAC2FE}" srcOrd="12" destOrd="0" presId="urn:microsoft.com/office/officeart/2005/8/layout/lProcess2"/>
    <dgm:cxn modelId="{298A405D-4020-4CB7-8016-19442EE3150B}" type="presParOf" srcId="{F53770B0-9433-4036-A849-B476FBCAC2FE}" destId="{448EDC40-26A7-4E09-A178-84AE742E0EF2}" srcOrd="0" destOrd="0" presId="urn:microsoft.com/office/officeart/2005/8/layout/lProcess2"/>
    <dgm:cxn modelId="{BC305032-88B6-43D5-99C0-7AF6F7960111}" type="presParOf" srcId="{F53770B0-9433-4036-A849-B476FBCAC2FE}" destId="{BA336C2C-E899-4B35-B247-191DD2A06500}" srcOrd="1" destOrd="0" presId="urn:microsoft.com/office/officeart/2005/8/layout/lProcess2"/>
    <dgm:cxn modelId="{2FA1AC29-5298-4ABD-A95D-D0089F3128A0}" type="presParOf" srcId="{F53770B0-9433-4036-A849-B476FBCAC2FE}" destId="{C5DF12ED-D3BB-4346-97F2-533822D2D45E}" srcOrd="2" destOrd="0" presId="urn:microsoft.com/office/officeart/2005/8/layout/lProcess2"/>
    <dgm:cxn modelId="{EE9329C0-6F03-40AB-908F-5E22280A8C6E}" type="presParOf" srcId="{C5DF12ED-D3BB-4346-97F2-533822D2D45E}" destId="{7DC85857-C3AB-480C-8F6C-55CB8E22F4D3}" srcOrd="0" destOrd="0" presId="urn:microsoft.com/office/officeart/2005/8/layout/lProcess2"/>
    <dgm:cxn modelId="{C3FF3169-CC07-40B0-83B1-65B1B3BD8883}" type="presParOf" srcId="{7DC85857-C3AB-480C-8F6C-55CB8E22F4D3}" destId="{14CDA300-DA57-49CB-94D4-19D45F236597}" srcOrd="0" destOrd="0" presId="urn:microsoft.com/office/officeart/2005/8/layout/lProcess2"/>
    <dgm:cxn modelId="{B8FA0DAB-01CE-4C39-B7AE-1A9A965E2E89}" type="presParOf" srcId="{7DC85857-C3AB-480C-8F6C-55CB8E22F4D3}" destId="{8557F7AF-FD8D-4E85-BA24-89E52F672686}" srcOrd="1" destOrd="0" presId="urn:microsoft.com/office/officeart/2005/8/layout/lProcess2"/>
    <dgm:cxn modelId="{E9341C38-EFAE-4417-9B08-F9AABF3BA167}" type="presParOf" srcId="{7DC85857-C3AB-480C-8F6C-55CB8E22F4D3}" destId="{DBF1826A-04DB-4F4F-A51F-132476548E9E}" srcOrd="2" destOrd="0" presId="urn:microsoft.com/office/officeart/2005/8/layout/lProcess2"/>
    <dgm:cxn modelId="{9539A72D-CD99-440F-93EE-266E95103A59}" type="presParOf" srcId="{7DC85857-C3AB-480C-8F6C-55CB8E22F4D3}" destId="{9B30E882-F116-438A-BAAE-BB7B91794773}" srcOrd="3" destOrd="0" presId="urn:microsoft.com/office/officeart/2005/8/layout/lProcess2"/>
    <dgm:cxn modelId="{AB6E45B3-1560-40F7-9CAE-8EA8A5B7B353}" type="presParOf" srcId="{7DC85857-C3AB-480C-8F6C-55CB8E22F4D3}" destId="{2A360EDE-2586-4CA2-AA18-39C05B8C96EA}" srcOrd="4"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37C9D1-C668-408D-9655-CC426BA951F8}" type="doc">
      <dgm:prSet loTypeId="urn:microsoft.com/office/officeart/2005/8/layout/hierarchy4" loCatId="hierarchy" qsTypeId="urn:microsoft.com/office/officeart/2005/8/quickstyle/simple1" qsCatId="simple" csTypeId="urn:microsoft.com/office/officeart/2005/8/colors/accent3_2" csCatId="accent3" phldr="1"/>
      <dgm:spPr/>
      <dgm:t>
        <a:bodyPr/>
        <a:lstStyle/>
        <a:p>
          <a:endParaRPr lang="en-CA"/>
        </a:p>
      </dgm:t>
    </dgm:pt>
    <dgm:pt modelId="{3DA24628-E3DA-4D6D-8051-703EB1516998}">
      <dgm:prSet phldrT="[Texte]" custT="1"/>
      <dgm:spPr>
        <a:xfrm>
          <a:off x="1248" y="194"/>
          <a:ext cx="1217562" cy="304893"/>
        </a:xfrm>
        <a:prstGeom prst="roundRect">
          <a:avLst>
            <a:gd name="adj" fmla="val 10000"/>
          </a:avLst>
        </a:prstGeom>
        <a:solidFill>
          <a:schemeClr val="accent1"/>
        </a:solidFill>
      </dgm:spPr>
      <dgm:t>
        <a:bodyPr/>
        <a:lstStyle/>
        <a:p>
          <a:pPr marL="0" lvl="0" indent="0" algn="ctr" defTabSz="622300">
            <a:lnSpc>
              <a:spcPct val="90000"/>
            </a:lnSpc>
            <a:spcBef>
              <a:spcPct val="0"/>
            </a:spcBef>
            <a:spcAft>
              <a:spcPct val="35000"/>
            </a:spcAft>
            <a:buNone/>
          </a:pPr>
          <a:r>
            <a:rPr lang="en-CA" sz="1400" b="1" kern="1200" dirty="0">
              <a:solidFill>
                <a:schemeClr val="bg1"/>
              </a:solidFill>
              <a:latin typeface="Century Gothic" panose="020B0502020202020204"/>
              <a:ea typeface="+mn-ea"/>
              <a:cs typeface="+mn-cs"/>
            </a:rPr>
            <a:t>18 Entreprises</a:t>
          </a:r>
        </a:p>
      </dgm:t>
    </dgm:pt>
    <dgm:pt modelId="{196BA453-565B-4751-B635-7746B4780899}" type="parTrans" cxnId="{CAE2DCB5-8736-40A7-B65F-04CBBE209188}">
      <dgm:prSet/>
      <dgm:spPr/>
      <dgm:t>
        <a:bodyPr/>
        <a:lstStyle/>
        <a:p>
          <a:endParaRPr lang="en-CA"/>
        </a:p>
      </dgm:t>
    </dgm:pt>
    <dgm:pt modelId="{8E6CD454-4F64-4285-A155-472875CC05A1}" type="sibTrans" cxnId="{CAE2DCB5-8736-40A7-B65F-04CBBE209188}">
      <dgm:prSet/>
      <dgm:spPr/>
      <dgm:t>
        <a:bodyPr/>
        <a:lstStyle/>
        <a:p>
          <a:endParaRPr lang="en-CA"/>
        </a:p>
      </dgm:t>
    </dgm:pt>
    <dgm:pt modelId="{6A847670-D4F6-4FBF-AE94-E9808F3602C5}">
      <dgm:prSet phldrT="[Texte]" custT="1"/>
      <dgm:spPr>
        <a:solidFill>
          <a:schemeClr val="accent1"/>
        </a:solidFill>
      </dgm:spPr>
      <dgm:t>
        <a:bodyPr spcFirstLastPara="0" vert="horz" wrap="square" lIns="41910" tIns="41910" rIns="41910" bIns="41910" numCol="1" spcCol="1270" anchor="ctr" anchorCtr="0"/>
        <a:lstStyle/>
        <a:p>
          <a:pPr>
            <a:buNone/>
          </a:pPr>
          <a:r>
            <a:rPr lang="en-CA" sz="1400" b="1" dirty="0" err="1">
              <a:solidFill>
                <a:schemeClr val="bg1"/>
              </a:solidFill>
              <a:latin typeface="Century Gothic" panose="020B0502020202020204"/>
              <a:ea typeface="+mn-ea"/>
              <a:cs typeface="+mn-cs"/>
            </a:rPr>
            <a:t>Progrès</a:t>
          </a:r>
          <a:endParaRPr lang="en-CA" sz="1400" b="1" dirty="0">
            <a:solidFill>
              <a:schemeClr val="bg1"/>
            </a:solidFill>
            <a:latin typeface="Century Gothic" panose="020B0502020202020204"/>
            <a:ea typeface="+mn-ea"/>
            <a:cs typeface="+mn-cs"/>
          </a:endParaRPr>
        </a:p>
      </dgm:t>
    </dgm:pt>
    <dgm:pt modelId="{54F9C7BC-CB9E-496E-AECF-2C2D6D157B36}" type="parTrans" cxnId="{75793B63-EC40-4930-A077-740C4B08FB6C}">
      <dgm:prSet/>
      <dgm:spPr/>
      <dgm:t>
        <a:bodyPr/>
        <a:lstStyle/>
        <a:p>
          <a:endParaRPr lang="en-CA"/>
        </a:p>
      </dgm:t>
    </dgm:pt>
    <dgm:pt modelId="{63F7BD88-D2CB-400C-A7CF-90903D891EDD}" type="sibTrans" cxnId="{75793B63-EC40-4930-A077-740C4B08FB6C}">
      <dgm:prSet/>
      <dgm:spPr/>
      <dgm:t>
        <a:bodyPr/>
        <a:lstStyle/>
        <a:p>
          <a:endParaRPr lang="en-CA"/>
        </a:p>
      </dgm:t>
    </dgm:pt>
    <dgm:pt modelId="{F91E8DE0-7F38-450D-A74A-B6951662703B}">
      <dgm:prSet custT="1"/>
      <dgm:spPr>
        <a:xfrm>
          <a:off x="1248" y="350617"/>
          <a:ext cx="1217562" cy="304893"/>
        </a:xfrm>
        <a:prstGeom prst="roundRect">
          <a:avLst>
            <a:gd name="adj" fmla="val 10000"/>
          </a:avLst>
        </a:prstGeom>
        <a:solidFill>
          <a:schemeClr val="accent2">
            <a:lumMod val="60000"/>
            <a:lumOff val="40000"/>
          </a:schemeClr>
        </a:solidFill>
      </dgm:spPr>
      <dgm:t>
        <a:bodyPr/>
        <a:lstStyle/>
        <a:p>
          <a:pPr>
            <a:buNone/>
          </a:pPr>
          <a:r>
            <a:rPr lang="en-CA" sz="1400" b="0" dirty="0">
              <a:solidFill>
                <a:schemeClr val="tx1"/>
              </a:solidFill>
              <a:latin typeface="Century Gothic" panose="020B0502020202020204"/>
              <a:ea typeface="+mn-ea"/>
              <a:cs typeface="+mn-cs"/>
            </a:rPr>
            <a:t>Finance 5</a:t>
          </a:r>
        </a:p>
      </dgm:t>
    </dgm:pt>
    <dgm:pt modelId="{FF52E203-2D07-4C17-A22D-6089EB486166}" type="parTrans" cxnId="{F70004E6-BEF7-41D3-856B-30054395F255}">
      <dgm:prSet/>
      <dgm:spPr/>
      <dgm:t>
        <a:bodyPr/>
        <a:lstStyle/>
        <a:p>
          <a:endParaRPr lang="en-CA"/>
        </a:p>
      </dgm:t>
    </dgm:pt>
    <dgm:pt modelId="{B05CA7A4-E4D4-4357-AC15-715FFF8A95BE}" type="sibTrans" cxnId="{F70004E6-BEF7-41D3-856B-30054395F255}">
      <dgm:prSet/>
      <dgm:spPr/>
      <dgm:t>
        <a:bodyPr/>
        <a:lstStyle/>
        <a:p>
          <a:endParaRPr lang="en-CA"/>
        </a:p>
      </dgm:t>
    </dgm:pt>
    <dgm:pt modelId="{0EE86B56-79D7-441E-9035-FE388FEF00BA}">
      <dgm:prSet custT="1">
        <dgm:style>
          <a:lnRef idx="1">
            <a:schemeClr val="accent1"/>
          </a:lnRef>
          <a:fillRef idx="2">
            <a:schemeClr val="accent1"/>
          </a:fillRef>
          <a:effectRef idx="1">
            <a:schemeClr val="accent1"/>
          </a:effectRef>
          <a:fontRef idx="minor">
            <a:schemeClr val="dk1"/>
          </a:fontRef>
        </dgm:style>
      </dgm:prSet>
      <dgm:spPr>
        <a:xfrm>
          <a:off x="2845475" y="350617"/>
          <a:ext cx="1217562" cy="304893"/>
        </a:xfrm>
        <a:prstGeom prst="roundRect">
          <a:avLst>
            <a:gd name="adj" fmla="val 10000"/>
          </a:avLst>
        </a:prstGeom>
        <a:solidFill>
          <a:schemeClr val="accent2">
            <a:lumMod val="75000"/>
          </a:schemeClr>
        </a:solidFill>
      </dgm:spPr>
      <dgm:t>
        <a:bodyPr/>
        <a:lstStyle/>
        <a:p>
          <a:pPr>
            <a:buNone/>
          </a:pPr>
          <a:r>
            <a:rPr lang="en-CA" sz="1400" dirty="0">
              <a:solidFill>
                <a:schemeClr val="bg1"/>
              </a:solidFill>
              <a:latin typeface="Century Gothic" panose="020B0502020202020204"/>
              <a:ea typeface="+mn-ea"/>
              <a:cs typeface="+mn-cs"/>
            </a:rPr>
            <a:t>Plans </a:t>
          </a:r>
          <a:r>
            <a:rPr lang="en-CA" sz="1400" dirty="0" err="1">
              <a:solidFill>
                <a:schemeClr val="bg1"/>
              </a:solidFill>
              <a:latin typeface="Century Gothic" panose="020B0502020202020204"/>
              <a:ea typeface="+mn-ea"/>
              <a:cs typeface="+mn-cs"/>
            </a:rPr>
            <a:t>d’action</a:t>
          </a:r>
          <a:r>
            <a:rPr lang="en-CA" sz="1400" dirty="0">
              <a:solidFill>
                <a:schemeClr val="bg1"/>
              </a:solidFill>
              <a:latin typeface="Century Gothic" panose="020B0502020202020204"/>
              <a:ea typeface="+mn-ea"/>
              <a:cs typeface="+mn-cs"/>
            </a:rPr>
            <a:t> </a:t>
          </a:r>
          <a:r>
            <a:rPr lang="en-CA" sz="1400" dirty="0" err="1">
              <a:solidFill>
                <a:schemeClr val="bg1"/>
              </a:solidFill>
              <a:latin typeface="Century Gothic" panose="020B0502020202020204"/>
              <a:ea typeface="+mn-ea"/>
              <a:cs typeface="+mn-cs"/>
            </a:rPr>
            <a:t>climatique</a:t>
          </a:r>
          <a:r>
            <a:rPr lang="en-CA" sz="1400" dirty="0">
              <a:solidFill>
                <a:schemeClr val="bg1"/>
              </a:solidFill>
              <a:latin typeface="Century Gothic" panose="020B0502020202020204"/>
              <a:ea typeface="+mn-ea"/>
              <a:cs typeface="+mn-cs"/>
            </a:rPr>
            <a:t> 13</a:t>
          </a:r>
        </a:p>
      </dgm:t>
    </dgm:pt>
    <dgm:pt modelId="{921348E7-43D2-4B7B-A48D-24132AB0D73F}" type="parTrans" cxnId="{1F3C1B21-8BCF-42F7-A472-4BAA322465D3}">
      <dgm:prSet/>
      <dgm:spPr/>
      <dgm:t>
        <a:bodyPr/>
        <a:lstStyle/>
        <a:p>
          <a:endParaRPr lang="en-CA"/>
        </a:p>
      </dgm:t>
    </dgm:pt>
    <dgm:pt modelId="{8B2A67D8-7001-4441-BFC0-D3239D71C285}" type="sibTrans" cxnId="{1F3C1B21-8BCF-42F7-A472-4BAA322465D3}">
      <dgm:prSet/>
      <dgm:spPr/>
      <dgm:t>
        <a:bodyPr/>
        <a:lstStyle/>
        <a:p>
          <a:endParaRPr lang="en-CA"/>
        </a:p>
      </dgm:t>
    </dgm:pt>
    <dgm:pt modelId="{0294FC99-0642-434C-936D-8ABB4B96AF45}">
      <dgm:prSet custT="1">
        <dgm:style>
          <a:lnRef idx="1">
            <a:schemeClr val="accent1"/>
          </a:lnRef>
          <a:fillRef idx="2">
            <a:schemeClr val="accent1"/>
          </a:fillRef>
          <a:effectRef idx="1">
            <a:schemeClr val="accent1"/>
          </a:effectRef>
          <a:fontRef idx="minor">
            <a:schemeClr val="dk1"/>
          </a:fontRef>
        </dgm:style>
      </dgm:prSet>
      <dgm:spPr>
        <a:xfrm>
          <a:off x="2845475" y="701041"/>
          <a:ext cx="1217562" cy="304893"/>
        </a:xfrm>
        <a:prstGeom prst="roundRect">
          <a:avLst>
            <a:gd name="adj" fmla="val 10000"/>
          </a:avLst>
        </a:prstGeom>
        <a:solidFill>
          <a:schemeClr val="accent2">
            <a:lumMod val="75000"/>
          </a:schemeClr>
        </a:solidFill>
      </dgm:spPr>
      <dgm:t>
        <a:bodyPr/>
        <a:lstStyle/>
        <a:p>
          <a:pPr>
            <a:buNone/>
          </a:pPr>
          <a:r>
            <a:rPr lang="en-CA" sz="1400" dirty="0">
              <a:solidFill>
                <a:schemeClr val="bg1"/>
              </a:solidFill>
              <a:latin typeface="Century Gothic" panose="020B0502020202020204"/>
              <a:ea typeface="+mn-ea"/>
              <a:cs typeface="+mn-cs"/>
            </a:rPr>
            <a:t>Finance durable 5</a:t>
          </a:r>
        </a:p>
      </dgm:t>
    </dgm:pt>
    <dgm:pt modelId="{E78421BE-02D7-483A-AED3-A653E5056043}" type="parTrans" cxnId="{070A9F26-C9CC-4BF3-8A88-8A7EFBECC63C}">
      <dgm:prSet/>
      <dgm:spPr/>
      <dgm:t>
        <a:bodyPr/>
        <a:lstStyle/>
        <a:p>
          <a:endParaRPr lang="en-CA"/>
        </a:p>
      </dgm:t>
    </dgm:pt>
    <dgm:pt modelId="{D5BC27AB-AE5E-4E34-B320-10F0069289F3}" type="sibTrans" cxnId="{070A9F26-C9CC-4BF3-8A88-8A7EFBECC63C}">
      <dgm:prSet/>
      <dgm:spPr/>
      <dgm:t>
        <a:bodyPr/>
        <a:lstStyle/>
        <a:p>
          <a:endParaRPr lang="en-CA"/>
        </a:p>
      </dgm:t>
    </dgm:pt>
    <dgm:pt modelId="{79B0812E-0357-44CD-A9E8-4882F77CEA96}">
      <dgm:prSet custT="1"/>
      <dgm:spPr>
        <a:xfrm>
          <a:off x="4267588" y="350617"/>
          <a:ext cx="1217562" cy="304893"/>
        </a:xfrm>
        <a:prstGeom prst="roundRect">
          <a:avLst>
            <a:gd name="adj" fmla="val 10000"/>
          </a:avLst>
        </a:prstGeom>
        <a:solidFill>
          <a:schemeClr val="accent1">
            <a:lumMod val="20000"/>
            <a:lumOff val="80000"/>
          </a:schemeClr>
        </a:solidFill>
      </dgm:spPr>
      <dgm:t>
        <a:bodyPr/>
        <a:lstStyle/>
        <a:p>
          <a:pPr>
            <a:buNone/>
          </a:pPr>
          <a:r>
            <a:rPr lang="en-CA" sz="1400" b="0" dirty="0">
              <a:solidFill>
                <a:schemeClr val="tx1"/>
              </a:solidFill>
              <a:latin typeface="Century Gothic" panose="020B0502020202020204"/>
              <a:ea typeface="+mn-ea"/>
              <a:cs typeface="+mn-cs"/>
            </a:rPr>
            <a:t>Dialogue </a:t>
          </a:r>
          <a:r>
            <a:rPr lang="en-CA" sz="1400" b="0" dirty="0" err="1">
              <a:solidFill>
                <a:schemeClr val="tx1"/>
              </a:solidFill>
              <a:latin typeface="Century Gothic" panose="020B0502020202020204"/>
              <a:ea typeface="+mn-ea"/>
              <a:cs typeface="+mn-cs"/>
            </a:rPr>
            <a:t>positif</a:t>
          </a:r>
          <a:r>
            <a:rPr lang="en-CA" sz="1400" b="0" dirty="0">
              <a:solidFill>
                <a:schemeClr val="tx1"/>
              </a:solidFill>
              <a:latin typeface="Century Gothic" panose="020B0502020202020204"/>
              <a:ea typeface="+mn-ea"/>
              <a:cs typeface="+mn-cs"/>
            </a:rPr>
            <a:t> 8</a:t>
          </a:r>
        </a:p>
      </dgm:t>
    </dgm:pt>
    <dgm:pt modelId="{ED93B7E0-3AA2-47FE-A475-0E290384CDC2}" type="parTrans" cxnId="{32E05F52-1A1E-491F-8E59-AC0881426378}">
      <dgm:prSet/>
      <dgm:spPr/>
      <dgm:t>
        <a:bodyPr/>
        <a:lstStyle/>
        <a:p>
          <a:endParaRPr lang="en-CA"/>
        </a:p>
      </dgm:t>
    </dgm:pt>
    <dgm:pt modelId="{4C2D12E0-588E-46C9-A393-9037E43E24AA}" type="sibTrans" cxnId="{32E05F52-1A1E-491F-8E59-AC0881426378}">
      <dgm:prSet/>
      <dgm:spPr/>
      <dgm:t>
        <a:bodyPr/>
        <a:lstStyle/>
        <a:p>
          <a:endParaRPr lang="en-CA"/>
        </a:p>
      </dgm:t>
    </dgm:pt>
    <dgm:pt modelId="{5FC7AB9D-E42F-4CF8-B4CE-D14DB4A0AE6F}">
      <dgm:prSet custT="1"/>
      <dgm:spPr>
        <a:xfrm>
          <a:off x="4267588" y="701041"/>
          <a:ext cx="1217562" cy="304893"/>
        </a:xfrm>
        <a:prstGeom prst="roundRect">
          <a:avLst>
            <a:gd name="adj" fmla="val 10000"/>
          </a:avLst>
        </a:prstGeom>
        <a:solidFill>
          <a:schemeClr val="accent1">
            <a:lumMod val="20000"/>
            <a:lumOff val="80000"/>
          </a:schemeClr>
        </a:solidFill>
      </dgm:spPr>
      <dgm:t>
        <a:bodyPr/>
        <a:lstStyle/>
        <a:p>
          <a:pPr>
            <a:buNone/>
          </a:pPr>
          <a:r>
            <a:rPr lang="en-CA" sz="1400" b="0" dirty="0">
              <a:solidFill>
                <a:schemeClr val="tx1"/>
              </a:solidFill>
              <a:latin typeface="Century Gothic" panose="020B0502020202020204"/>
              <a:ea typeface="+mn-ea"/>
              <a:cs typeface="+mn-cs"/>
            </a:rPr>
            <a:t>En </a:t>
          </a:r>
          <a:r>
            <a:rPr lang="en-CA" sz="1400" b="0" dirty="0" err="1">
              <a:solidFill>
                <a:schemeClr val="tx1"/>
              </a:solidFill>
              <a:latin typeface="Century Gothic" panose="020B0502020202020204"/>
              <a:ea typeface="+mn-ea"/>
              <a:cs typeface="+mn-cs"/>
            </a:rPr>
            <a:t>cours</a:t>
          </a:r>
          <a:r>
            <a:rPr lang="en-CA" sz="1400" b="0" dirty="0">
              <a:solidFill>
                <a:schemeClr val="tx1"/>
              </a:solidFill>
              <a:latin typeface="Century Gothic" panose="020B0502020202020204"/>
              <a:ea typeface="+mn-ea"/>
              <a:cs typeface="+mn-cs"/>
            </a:rPr>
            <a:t> 9</a:t>
          </a:r>
        </a:p>
      </dgm:t>
    </dgm:pt>
    <dgm:pt modelId="{7733ADC9-EC99-459C-B522-E94F02EAA318}" type="parTrans" cxnId="{DAECF945-1070-4D19-97C3-C0B7AC241EA7}">
      <dgm:prSet/>
      <dgm:spPr/>
      <dgm:t>
        <a:bodyPr/>
        <a:lstStyle/>
        <a:p>
          <a:endParaRPr lang="en-CA"/>
        </a:p>
      </dgm:t>
    </dgm:pt>
    <dgm:pt modelId="{6D535270-4797-4821-814C-38F2DE47CF0F}" type="sibTrans" cxnId="{DAECF945-1070-4D19-97C3-C0B7AC241EA7}">
      <dgm:prSet/>
      <dgm:spPr/>
      <dgm:t>
        <a:bodyPr/>
        <a:lstStyle/>
        <a:p>
          <a:endParaRPr lang="en-CA"/>
        </a:p>
      </dgm:t>
    </dgm:pt>
    <dgm:pt modelId="{6B4B6102-9D29-4D8F-ABC2-190610480F56}">
      <dgm:prSet custT="1"/>
      <dgm:spPr>
        <a:xfrm>
          <a:off x="4267588" y="1051465"/>
          <a:ext cx="1217562" cy="304893"/>
        </a:xfrm>
        <a:prstGeom prst="roundRect">
          <a:avLst>
            <a:gd name="adj" fmla="val 10000"/>
          </a:avLst>
        </a:prstGeom>
        <a:solidFill>
          <a:schemeClr val="accent1">
            <a:lumMod val="20000"/>
            <a:lumOff val="80000"/>
          </a:schemeClr>
        </a:solidFill>
      </dgm:spPr>
      <dgm:t>
        <a:bodyPr/>
        <a:lstStyle/>
        <a:p>
          <a:pPr>
            <a:buNone/>
          </a:pPr>
          <a:r>
            <a:rPr lang="en-CA" sz="1400" b="0" dirty="0">
              <a:solidFill>
                <a:schemeClr val="tx1"/>
              </a:solidFill>
              <a:latin typeface="Century Gothic" panose="020B0502020202020204"/>
              <a:ea typeface="+mn-ea"/>
              <a:cs typeface="+mn-cs"/>
            </a:rPr>
            <a:t>Dialogue difficile 1</a:t>
          </a:r>
        </a:p>
      </dgm:t>
    </dgm:pt>
    <dgm:pt modelId="{48713F40-87C1-442A-AAE3-5793D536574B}" type="parTrans" cxnId="{1FE93A5B-7447-44BA-ACDD-5ACDEA555883}">
      <dgm:prSet/>
      <dgm:spPr/>
      <dgm:t>
        <a:bodyPr/>
        <a:lstStyle/>
        <a:p>
          <a:endParaRPr lang="en-CA"/>
        </a:p>
      </dgm:t>
    </dgm:pt>
    <dgm:pt modelId="{8BC77B21-4C4A-413A-8C68-B86D9EF15F7D}" type="sibTrans" cxnId="{1FE93A5B-7447-44BA-ACDD-5ACDEA555883}">
      <dgm:prSet/>
      <dgm:spPr/>
      <dgm:t>
        <a:bodyPr/>
        <a:lstStyle/>
        <a:p>
          <a:endParaRPr lang="en-CA"/>
        </a:p>
      </dgm:t>
    </dgm:pt>
    <dgm:pt modelId="{C5BBEED1-104C-4869-87BA-A60B81470B9C}">
      <dgm:prSet custT="1">
        <dgm:style>
          <a:lnRef idx="1">
            <a:schemeClr val="accent2"/>
          </a:lnRef>
          <a:fillRef idx="2">
            <a:schemeClr val="accent2"/>
          </a:fillRef>
          <a:effectRef idx="1">
            <a:schemeClr val="accent2"/>
          </a:effectRef>
          <a:fontRef idx="minor">
            <a:schemeClr val="dk1"/>
          </a:fontRef>
        </dgm:style>
      </dgm:prSet>
      <dgm:spPr>
        <a:xfrm>
          <a:off x="1248" y="701041"/>
          <a:ext cx="1217562" cy="304893"/>
        </a:xfrm>
        <a:prstGeom prst="roundRect">
          <a:avLst>
            <a:gd name="adj" fmla="val 10000"/>
          </a:avLst>
        </a:prstGeom>
        <a:solidFill>
          <a:schemeClr val="accent2">
            <a:lumMod val="60000"/>
            <a:lumOff val="40000"/>
          </a:schemeClr>
        </a:solidFill>
      </dgm:spPr>
      <dgm:t>
        <a:bodyPr/>
        <a:lstStyle/>
        <a:p>
          <a:pPr>
            <a:buNone/>
          </a:pPr>
          <a:r>
            <a:rPr lang="en-CA" sz="1400" dirty="0" err="1">
              <a:latin typeface="Century Gothic" panose="020B0502020202020204"/>
              <a:ea typeface="+mn-ea"/>
              <a:cs typeface="+mn-cs"/>
            </a:rPr>
            <a:t>Matériaux</a:t>
          </a:r>
          <a:r>
            <a:rPr lang="en-CA" sz="1400" dirty="0">
              <a:latin typeface="Century Gothic" panose="020B0502020202020204"/>
              <a:ea typeface="+mn-ea"/>
              <a:cs typeface="+mn-cs"/>
            </a:rPr>
            <a:t> 4</a:t>
          </a:r>
        </a:p>
      </dgm:t>
    </dgm:pt>
    <dgm:pt modelId="{24D44EC3-C5F0-4D97-AFC0-56730580D243}" type="parTrans" cxnId="{BD47FF38-4F51-4914-B14A-ED787FB1C2E7}">
      <dgm:prSet/>
      <dgm:spPr/>
      <dgm:t>
        <a:bodyPr/>
        <a:lstStyle/>
        <a:p>
          <a:endParaRPr lang="en-CA"/>
        </a:p>
      </dgm:t>
    </dgm:pt>
    <dgm:pt modelId="{8CA582BD-B035-4A11-9847-3C6A363091DF}" type="sibTrans" cxnId="{BD47FF38-4F51-4914-B14A-ED787FB1C2E7}">
      <dgm:prSet/>
      <dgm:spPr/>
      <dgm:t>
        <a:bodyPr/>
        <a:lstStyle/>
        <a:p>
          <a:endParaRPr lang="en-CA"/>
        </a:p>
      </dgm:t>
    </dgm:pt>
    <dgm:pt modelId="{3DFFEC54-0427-4CB3-91C4-6D350657C427}">
      <dgm:prSet custT="1">
        <dgm:style>
          <a:lnRef idx="1">
            <a:schemeClr val="accent2"/>
          </a:lnRef>
          <a:fillRef idx="2">
            <a:schemeClr val="accent2"/>
          </a:fillRef>
          <a:effectRef idx="1">
            <a:schemeClr val="accent2"/>
          </a:effectRef>
          <a:fontRef idx="minor">
            <a:schemeClr val="dk1"/>
          </a:fontRef>
        </dgm:style>
      </dgm:prSet>
      <dgm:spPr>
        <a:xfrm>
          <a:off x="1248" y="1051465"/>
          <a:ext cx="1217562" cy="304893"/>
        </a:xfrm>
        <a:prstGeom prst="roundRect">
          <a:avLst>
            <a:gd name="adj" fmla="val 10000"/>
          </a:avLst>
        </a:prstGeom>
        <a:solidFill>
          <a:schemeClr val="accent2">
            <a:lumMod val="60000"/>
            <a:lumOff val="40000"/>
          </a:schemeClr>
        </a:solidFill>
      </dgm:spPr>
      <dgm:t>
        <a:bodyPr/>
        <a:lstStyle/>
        <a:p>
          <a:pPr>
            <a:buNone/>
          </a:pPr>
          <a:r>
            <a:rPr lang="en-CA" sz="1400" dirty="0" err="1">
              <a:latin typeface="Century Gothic" panose="020B0502020202020204"/>
              <a:ea typeface="+mn-ea"/>
              <a:cs typeface="+mn-cs"/>
            </a:rPr>
            <a:t>Énergie</a:t>
          </a:r>
          <a:r>
            <a:rPr lang="en-CA" sz="1400" dirty="0">
              <a:latin typeface="Century Gothic" panose="020B0502020202020204"/>
              <a:ea typeface="+mn-ea"/>
              <a:cs typeface="+mn-cs"/>
            </a:rPr>
            <a:t> 3</a:t>
          </a:r>
        </a:p>
      </dgm:t>
    </dgm:pt>
    <dgm:pt modelId="{50154FD8-3482-453E-96D7-13F25CE96D4D}" type="parTrans" cxnId="{59807029-7E5B-4132-AE82-D42577D36DFE}">
      <dgm:prSet/>
      <dgm:spPr/>
      <dgm:t>
        <a:bodyPr/>
        <a:lstStyle/>
        <a:p>
          <a:endParaRPr lang="en-CA"/>
        </a:p>
      </dgm:t>
    </dgm:pt>
    <dgm:pt modelId="{6D02E746-32BF-4024-8EAE-C15EA332C4EF}" type="sibTrans" cxnId="{59807029-7E5B-4132-AE82-D42577D36DFE}">
      <dgm:prSet/>
      <dgm:spPr/>
      <dgm:t>
        <a:bodyPr/>
        <a:lstStyle/>
        <a:p>
          <a:endParaRPr lang="en-CA"/>
        </a:p>
      </dgm:t>
    </dgm:pt>
    <dgm:pt modelId="{DCF965D7-1573-4663-BE68-2D2B3EEB9F7F}">
      <dgm:prSet custT="1">
        <dgm:style>
          <a:lnRef idx="1">
            <a:schemeClr val="accent2"/>
          </a:lnRef>
          <a:fillRef idx="2">
            <a:schemeClr val="accent2"/>
          </a:fillRef>
          <a:effectRef idx="1">
            <a:schemeClr val="accent2"/>
          </a:effectRef>
          <a:fontRef idx="minor">
            <a:schemeClr val="dk1"/>
          </a:fontRef>
        </dgm:style>
      </dgm:prSet>
      <dgm:spPr>
        <a:solidFill>
          <a:schemeClr val="accent2">
            <a:lumMod val="60000"/>
            <a:lumOff val="40000"/>
          </a:schemeClr>
        </a:solidFill>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en-CA" sz="1400" kern="1200" dirty="0" err="1">
              <a:latin typeface="Century Gothic" panose="020B0502020202020204"/>
              <a:ea typeface="+mn-ea"/>
              <a:cs typeface="+mn-cs"/>
            </a:rPr>
            <a:t>Autres</a:t>
          </a:r>
          <a:r>
            <a:rPr lang="en-CA" sz="1400" kern="1200" dirty="0">
              <a:latin typeface="Century Gothic" panose="020B0502020202020204"/>
              <a:ea typeface="+mn-ea"/>
              <a:cs typeface="+mn-cs"/>
            </a:rPr>
            <a:t> 6</a:t>
          </a:r>
        </a:p>
      </dgm:t>
    </dgm:pt>
    <dgm:pt modelId="{C2F7E14D-39C5-4DD3-B705-3EDBFA37EF5D}" type="parTrans" cxnId="{13439DB3-C369-47C1-BC90-6F66E54D84CE}">
      <dgm:prSet/>
      <dgm:spPr/>
      <dgm:t>
        <a:bodyPr/>
        <a:lstStyle/>
        <a:p>
          <a:endParaRPr lang="en-CA"/>
        </a:p>
      </dgm:t>
    </dgm:pt>
    <dgm:pt modelId="{5740DB3D-4228-4623-8A84-D4B757119A2D}" type="sibTrans" cxnId="{13439DB3-C369-47C1-BC90-6F66E54D84CE}">
      <dgm:prSet/>
      <dgm:spPr/>
      <dgm:t>
        <a:bodyPr/>
        <a:lstStyle/>
        <a:p>
          <a:endParaRPr lang="en-CA"/>
        </a:p>
      </dgm:t>
    </dgm:pt>
    <dgm:pt modelId="{7100EEB4-5BD0-40A1-9EDF-5771E9CAE6E5}">
      <dgm:prSet phldrT="[Texte]" custT="1"/>
      <dgm:spPr>
        <a:solidFill>
          <a:schemeClr val="accent1"/>
        </a:solidFill>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en-CA" sz="1400" b="1" kern="1200" dirty="0">
              <a:solidFill>
                <a:schemeClr val="bg1"/>
              </a:solidFill>
              <a:latin typeface="Century Gothic" panose="020B0502020202020204"/>
              <a:ea typeface="+mn-ea"/>
              <a:cs typeface="+mn-cs"/>
            </a:rPr>
            <a:t>18 Dialogues</a:t>
          </a:r>
        </a:p>
      </dgm:t>
    </dgm:pt>
    <dgm:pt modelId="{EA05B249-8F92-48ED-B883-00A58D49EB61}" type="sibTrans" cxnId="{45CCB5D1-9B6C-45E1-9C18-B1783B724AF3}">
      <dgm:prSet/>
      <dgm:spPr/>
      <dgm:t>
        <a:bodyPr/>
        <a:lstStyle/>
        <a:p>
          <a:endParaRPr lang="en-CA"/>
        </a:p>
      </dgm:t>
    </dgm:pt>
    <dgm:pt modelId="{CB1D3D18-E11F-42F8-BDED-F52ECE9C2E9A}" type="parTrans" cxnId="{45CCB5D1-9B6C-45E1-9C18-B1783B724AF3}">
      <dgm:prSet/>
      <dgm:spPr/>
      <dgm:t>
        <a:bodyPr/>
        <a:lstStyle/>
        <a:p>
          <a:endParaRPr lang="en-CA"/>
        </a:p>
      </dgm:t>
    </dgm:pt>
    <dgm:pt modelId="{1F80A0DA-72F5-4516-ABC9-85980DFF77C5}" type="pres">
      <dgm:prSet presAssocID="{6B37C9D1-C668-408D-9655-CC426BA951F8}" presName="Name0" presStyleCnt="0">
        <dgm:presLayoutVars>
          <dgm:chPref val="1"/>
          <dgm:dir/>
          <dgm:animOne val="branch"/>
          <dgm:animLvl val="lvl"/>
          <dgm:resizeHandles/>
        </dgm:presLayoutVars>
      </dgm:prSet>
      <dgm:spPr/>
    </dgm:pt>
    <dgm:pt modelId="{3002C0D1-FAA9-4CD8-BE36-7A49E8A523D5}" type="pres">
      <dgm:prSet presAssocID="{3DA24628-E3DA-4D6D-8051-703EB1516998}" presName="vertOne" presStyleCnt="0"/>
      <dgm:spPr/>
    </dgm:pt>
    <dgm:pt modelId="{F5C12D2C-11FF-48BF-A3A9-AF1D7C169035}" type="pres">
      <dgm:prSet presAssocID="{3DA24628-E3DA-4D6D-8051-703EB1516998}" presName="txOne" presStyleLbl="node0" presStyleIdx="0" presStyleCnt="3" custScaleX="97207" custLinFactNeighborX="-205" custLinFactNeighborY="421">
        <dgm:presLayoutVars>
          <dgm:chPref val="3"/>
        </dgm:presLayoutVars>
      </dgm:prSet>
      <dgm:spPr/>
    </dgm:pt>
    <dgm:pt modelId="{B835EA84-3071-4020-A826-6E6DC7FFF5A0}" type="pres">
      <dgm:prSet presAssocID="{3DA24628-E3DA-4D6D-8051-703EB1516998}" presName="parTransOne" presStyleCnt="0"/>
      <dgm:spPr/>
    </dgm:pt>
    <dgm:pt modelId="{F5F731A2-83C6-4083-8670-E713E5A567AA}" type="pres">
      <dgm:prSet presAssocID="{3DA24628-E3DA-4D6D-8051-703EB1516998}" presName="horzOne" presStyleCnt="0"/>
      <dgm:spPr/>
    </dgm:pt>
    <dgm:pt modelId="{E4D8880F-EC24-4E64-AB43-FF8ADD6D9C85}" type="pres">
      <dgm:prSet presAssocID="{F91E8DE0-7F38-450D-A74A-B6951662703B}" presName="vertTwo" presStyleCnt="0"/>
      <dgm:spPr/>
    </dgm:pt>
    <dgm:pt modelId="{1D3B25D7-6A1F-441C-84CF-E8F889401212}" type="pres">
      <dgm:prSet presAssocID="{F91E8DE0-7F38-450D-A74A-B6951662703B}" presName="txTwo" presStyleLbl="node2" presStyleIdx="0" presStyleCnt="3" custScaleX="97207">
        <dgm:presLayoutVars>
          <dgm:chPref val="3"/>
        </dgm:presLayoutVars>
      </dgm:prSet>
      <dgm:spPr/>
    </dgm:pt>
    <dgm:pt modelId="{229E83DC-41DA-4F80-9DFA-CC5C15E2F2E2}" type="pres">
      <dgm:prSet presAssocID="{F91E8DE0-7F38-450D-A74A-B6951662703B}" presName="parTransTwo" presStyleCnt="0"/>
      <dgm:spPr/>
    </dgm:pt>
    <dgm:pt modelId="{DA6B6E69-AF8F-4D00-BE69-CD97D7B4C7BA}" type="pres">
      <dgm:prSet presAssocID="{F91E8DE0-7F38-450D-A74A-B6951662703B}" presName="horzTwo" presStyleCnt="0"/>
      <dgm:spPr/>
    </dgm:pt>
    <dgm:pt modelId="{47B8582A-9E7E-4E71-8427-C639BD5D0CD8}" type="pres">
      <dgm:prSet presAssocID="{C5BBEED1-104C-4869-87BA-A60B81470B9C}" presName="vertThree" presStyleCnt="0"/>
      <dgm:spPr/>
    </dgm:pt>
    <dgm:pt modelId="{F64F9E1E-61F9-4698-BBAE-28039FCC4B48}" type="pres">
      <dgm:prSet presAssocID="{C5BBEED1-104C-4869-87BA-A60B81470B9C}" presName="txThree" presStyleLbl="node3" presStyleIdx="0" presStyleCnt="3" custScaleX="97207">
        <dgm:presLayoutVars>
          <dgm:chPref val="3"/>
        </dgm:presLayoutVars>
      </dgm:prSet>
      <dgm:spPr/>
    </dgm:pt>
    <dgm:pt modelId="{A2CCADFA-07CD-4C41-B38E-BC9F2A6A6A0A}" type="pres">
      <dgm:prSet presAssocID="{C5BBEED1-104C-4869-87BA-A60B81470B9C}" presName="parTransThree" presStyleCnt="0"/>
      <dgm:spPr/>
    </dgm:pt>
    <dgm:pt modelId="{A20DA8ED-1FB9-4071-A6DB-5CA31E6E76BC}" type="pres">
      <dgm:prSet presAssocID="{C5BBEED1-104C-4869-87BA-A60B81470B9C}" presName="horzThree" presStyleCnt="0"/>
      <dgm:spPr/>
    </dgm:pt>
    <dgm:pt modelId="{399CAA8B-3665-4237-9319-18DADE54E2C7}" type="pres">
      <dgm:prSet presAssocID="{3DFFEC54-0427-4CB3-91C4-6D350657C427}" presName="vertFour" presStyleCnt="0">
        <dgm:presLayoutVars>
          <dgm:chPref val="3"/>
        </dgm:presLayoutVars>
      </dgm:prSet>
      <dgm:spPr/>
    </dgm:pt>
    <dgm:pt modelId="{A70A14B6-D7B4-4EDB-930F-8D8DF1F7EAEE}" type="pres">
      <dgm:prSet presAssocID="{3DFFEC54-0427-4CB3-91C4-6D350657C427}" presName="txFour" presStyleLbl="node4" presStyleIdx="0" presStyleCnt="3" custScaleX="97207">
        <dgm:presLayoutVars>
          <dgm:chPref val="3"/>
        </dgm:presLayoutVars>
      </dgm:prSet>
      <dgm:spPr/>
    </dgm:pt>
    <dgm:pt modelId="{424588B2-1DE2-412F-B322-6103CD599F48}" type="pres">
      <dgm:prSet presAssocID="{3DFFEC54-0427-4CB3-91C4-6D350657C427}" presName="parTransFour" presStyleCnt="0"/>
      <dgm:spPr/>
    </dgm:pt>
    <dgm:pt modelId="{A40440F7-C1FC-4334-AF75-2B63672A25C7}" type="pres">
      <dgm:prSet presAssocID="{3DFFEC54-0427-4CB3-91C4-6D350657C427}" presName="horzFour" presStyleCnt="0"/>
      <dgm:spPr/>
    </dgm:pt>
    <dgm:pt modelId="{A1415993-CE75-4E39-8DF3-910DC945C3FE}" type="pres">
      <dgm:prSet presAssocID="{DCF965D7-1573-4663-BE68-2D2B3EEB9F7F}" presName="vertFour" presStyleCnt="0">
        <dgm:presLayoutVars>
          <dgm:chPref val="3"/>
        </dgm:presLayoutVars>
      </dgm:prSet>
      <dgm:spPr/>
    </dgm:pt>
    <dgm:pt modelId="{2DE552D7-296E-4FD8-B17B-8F34A766D9DA}" type="pres">
      <dgm:prSet presAssocID="{DCF965D7-1573-4663-BE68-2D2B3EEB9F7F}" presName="txFour" presStyleLbl="node4" presStyleIdx="1" presStyleCnt="3" custScaleX="97207" custLinFactNeighborX="-205" custLinFactNeighborY="75">
        <dgm:presLayoutVars>
          <dgm:chPref val="3"/>
        </dgm:presLayoutVars>
      </dgm:prSet>
      <dgm:spPr>
        <a:xfrm>
          <a:off x="683" y="2458366"/>
          <a:ext cx="1616510" cy="445171"/>
        </a:xfrm>
        <a:prstGeom prst="roundRect">
          <a:avLst>
            <a:gd name="adj" fmla="val 10000"/>
          </a:avLst>
        </a:prstGeom>
      </dgm:spPr>
    </dgm:pt>
    <dgm:pt modelId="{2EA2BC2B-20D4-426F-8D4C-C7B4F8D26324}" type="pres">
      <dgm:prSet presAssocID="{DCF965D7-1573-4663-BE68-2D2B3EEB9F7F}" presName="horzFour" presStyleCnt="0"/>
      <dgm:spPr/>
    </dgm:pt>
    <dgm:pt modelId="{43337A86-F95A-4B89-94D8-025FE66DB375}" type="pres">
      <dgm:prSet presAssocID="{8E6CD454-4F64-4285-A155-472875CC05A1}" presName="sibSpaceOne" presStyleCnt="0"/>
      <dgm:spPr/>
    </dgm:pt>
    <dgm:pt modelId="{67774BB3-714D-45B6-85DA-405824D68977}" type="pres">
      <dgm:prSet presAssocID="{7100EEB4-5BD0-40A1-9EDF-5771E9CAE6E5}" presName="vertOne" presStyleCnt="0"/>
      <dgm:spPr/>
    </dgm:pt>
    <dgm:pt modelId="{57FC859C-BB9D-42BD-8CFF-B607E824DD88}" type="pres">
      <dgm:prSet presAssocID="{7100EEB4-5BD0-40A1-9EDF-5771E9CAE6E5}" presName="txOne" presStyleLbl="node0" presStyleIdx="1" presStyleCnt="3">
        <dgm:presLayoutVars>
          <dgm:chPref val="3"/>
        </dgm:presLayoutVars>
      </dgm:prSet>
      <dgm:spPr>
        <a:xfrm>
          <a:off x="1892082" y="330"/>
          <a:ext cx="1616510" cy="445171"/>
        </a:xfrm>
        <a:prstGeom prst="roundRect">
          <a:avLst>
            <a:gd name="adj" fmla="val 10000"/>
          </a:avLst>
        </a:prstGeom>
      </dgm:spPr>
    </dgm:pt>
    <dgm:pt modelId="{0DE0C529-BCD2-436F-AE83-272C3D31687E}" type="pres">
      <dgm:prSet presAssocID="{7100EEB4-5BD0-40A1-9EDF-5771E9CAE6E5}" presName="parTransOne" presStyleCnt="0"/>
      <dgm:spPr/>
    </dgm:pt>
    <dgm:pt modelId="{FA39175F-2F5F-488D-8B5C-8F0D6339249C}" type="pres">
      <dgm:prSet presAssocID="{7100EEB4-5BD0-40A1-9EDF-5771E9CAE6E5}" presName="horzOne" presStyleCnt="0"/>
      <dgm:spPr/>
    </dgm:pt>
    <dgm:pt modelId="{BBE152C6-CCC3-4360-8B35-B548D50B8198}" type="pres">
      <dgm:prSet presAssocID="{0EE86B56-79D7-441E-9035-FE388FEF00BA}" presName="vertTwo" presStyleCnt="0"/>
      <dgm:spPr/>
    </dgm:pt>
    <dgm:pt modelId="{0A88CF68-C1A5-46B9-BFF0-40CB6A7E861E}" type="pres">
      <dgm:prSet presAssocID="{0EE86B56-79D7-441E-9035-FE388FEF00BA}" presName="txTwo" presStyleLbl="node2" presStyleIdx="1" presStyleCnt="3">
        <dgm:presLayoutVars>
          <dgm:chPref val="3"/>
        </dgm:presLayoutVars>
      </dgm:prSet>
      <dgm:spPr/>
    </dgm:pt>
    <dgm:pt modelId="{0A6A3D69-DEAC-4B0F-840C-FFF061C49A29}" type="pres">
      <dgm:prSet presAssocID="{0EE86B56-79D7-441E-9035-FE388FEF00BA}" presName="parTransTwo" presStyleCnt="0"/>
      <dgm:spPr/>
    </dgm:pt>
    <dgm:pt modelId="{6B68E6B0-51DE-4A84-923C-7F7AD7BD487A}" type="pres">
      <dgm:prSet presAssocID="{0EE86B56-79D7-441E-9035-FE388FEF00BA}" presName="horzTwo" presStyleCnt="0"/>
      <dgm:spPr/>
    </dgm:pt>
    <dgm:pt modelId="{D9458951-78FE-4862-87EA-DD12D0153AAB}" type="pres">
      <dgm:prSet presAssocID="{0294FC99-0642-434C-936D-8ABB4B96AF45}" presName="vertThree" presStyleCnt="0"/>
      <dgm:spPr/>
    </dgm:pt>
    <dgm:pt modelId="{A9F4BC98-673D-486C-BC1F-B79833609924}" type="pres">
      <dgm:prSet presAssocID="{0294FC99-0642-434C-936D-8ABB4B96AF45}" presName="txThree" presStyleLbl="node3" presStyleIdx="1" presStyleCnt="3">
        <dgm:presLayoutVars>
          <dgm:chPref val="3"/>
        </dgm:presLayoutVars>
      </dgm:prSet>
      <dgm:spPr/>
    </dgm:pt>
    <dgm:pt modelId="{176DEB51-D4CC-4A23-9B15-B23B6E842EAF}" type="pres">
      <dgm:prSet presAssocID="{0294FC99-0642-434C-936D-8ABB4B96AF45}" presName="horzThree" presStyleCnt="0"/>
      <dgm:spPr/>
    </dgm:pt>
    <dgm:pt modelId="{A312730C-C790-4882-9DDD-F2B0D24CD3B6}" type="pres">
      <dgm:prSet presAssocID="{EA05B249-8F92-48ED-B883-00A58D49EB61}" presName="sibSpaceOne" presStyleCnt="0"/>
      <dgm:spPr/>
    </dgm:pt>
    <dgm:pt modelId="{3B0DD44F-B95E-4108-A1DD-819A0C44B2E8}" type="pres">
      <dgm:prSet presAssocID="{6A847670-D4F6-4FBF-AE94-E9808F3602C5}" presName="vertOne" presStyleCnt="0"/>
      <dgm:spPr/>
    </dgm:pt>
    <dgm:pt modelId="{C61ECD7A-8C9B-433E-A7CD-6B0F14674F19}" type="pres">
      <dgm:prSet presAssocID="{6A847670-D4F6-4FBF-AE94-E9808F3602C5}" presName="txOne" presStyleLbl="node0" presStyleIdx="2" presStyleCnt="3">
        <dgm:presLayoutVars>
          <dgm:chPref val="3"/>
        </dgm:presLayoutVars>
      </dgm:prSet>
      <dgm:spPr>
        <a:xfrm>
          <a:off x="3780166" y="330"/>
          <a:ext cx="1616510" cy="445171"/>
        </a:xfrm>
        <a:prstGeom prst="roundRect">
          <a:avLst>
            <a:gd name="adj" fmla="val 10000"/>
          </a:avLst>
        </a:prstGeom>
      </dgm:spPr>
    </dgm:pt>
    <dgm:pt modelId="{FA23772A-D85B-4EC1-839B-35A0E247DC65}" type="pres">
      <dgm:prSet presAssocID="{6A847670-D4F6-4FBF-AE94-E9808F3602C5}" presName="parTransOne" presStyleCnt="0"/>
      <dgm:spPr/>
    </dgm:pt>
    <dgm:pt modelId="{6009DA56-7B1D-4349-A7F7-EFF387EFDBB5}" type="pres">
      <dgm:prSet presAssocID="{6A847670-D4F6-4FBF-AE94-E9808F3602C5}" presName="horzOne" presStyleCnt="0"/>
      <dgm:spPr/>
    </dgm:pt>
    <dgm:pt modelId="{2CCBD69F-B0E7-4CE4-AEF0-57B6A0E6BAEF}" type="pres">
      <dgm:prSet presAssocID="{79B0812E-0357-44CD-A9E8-4882F77CEA96}" presName="vertTwo" presStyleCnt="0"/>
      <dgm:spPr/>
    </dgm:pt>
    <dgm:pt modelId="{449D98BF-E084-4AA4-974B-E6CE1794EA73}" type="pres">
      <dgm:prSet presAssocID="{79B0812E-0357-44CD-A9E8-4882F77CEA96}" presName="txTwo" presStyleLbl="node2" presStyleIdx="2" presStyleCnt="3">
        <dgm:presLayoutVars>
          <dgm:chPref val="3"/>
        </dgm:presLayoutVars>
      </dgm:prSet>
      <dgm:spPr/>
    </dgm:pt>
    <dgm:pt modelId="{A610DC71-70C3-40AC-A204-E369E2B890FA}" type="pres">
      <dgm:prSet presAssocID="{79B0812E-0357-44CD-A9E8-4882F77CEA96}" presName="parTransTwo" presStyleCnt="0"/>
      <dgm:spPr/>
    </dgm:pt>
    <dgm:pt modelId="{76A004FB-39EE-4802-9DDD-6FF74C430337}" type="pres">
      <dgm:prSet presAssocID="{79B0812E-0357-44CD-A9E8-4882F77CEA96}" presName="horzTwo" presStyleCnt="0"/>
      <dgm:spPr/>
    </dgm:pt>
    <dgm:pt modelId="{8008BF6A-6ECA-4A46-873F-5A000411CFB7}" type="pres">
      <dgm:prSet presAssocID="{5FC7AB9D-E42F-4CF8-B4CE-D14DB4A0AE6F}" presName="vertThree" presStyleCnt="0"/>
      <dgm:spPr/>
    </dgm:pt>
    <dgm:pt modelId="{3D6DA47D-E7B3-44AA-9B3C-AE171A86365B}" type="pres">
      <dgm:prSet presAssocID="{5FC7AB9D-E42F-4CF8-B4CE-D14DB4A0AE6F}" presName="txThree" presStyleLbl="node3" presStyleIdx="2" presStyleCnt="3">
        <dgm:presLayoutVars>
          <dgm:chPref val="3"/>
        </dgm:presLayoutVars>
      </dgm:prSet>
      <dgm:spPr/>
    </dgm:pt>
    <dgm:pt modelId="{5ABF92DF-935D-478C-866D-E8AB334B0B52}" type="pres">
      <dgm:prSet presAssocID="{5FC7AB9D-E42F-4CF8-B4CE-D14DB4A0AE6F}" presName="parTransThree" presStyleCnt="0"/>
      <dgm:spPr/>
    </dgm:pt>
    <dgm:pt modelId="{5B7C26E5-F6D8-4B79-B656-57C7901DE34F}" type="pres">
      <dgm:prSet presAssocID="{5FC7AB9D-E42F-4CF8-B4CE-D14DB4A0AE6F}" presName="horzThree" presStyleCnt="0"/>
      <dgm:spPr/>
    </dgm:pt>
    <dgm:pt modelId="{ADA98E45-8AC3-46C6-86C3-24EB0668E051}" type="pres">
      <dgm:prSet presAssocID="{6B4B6102-9D29-4D8F-ABC2-190610480F56}" presName="vertFour" presStyleCnt="0">
        <dgm:presLayoutVars>
          <dgm:chPref val="3"/>
        </dgm:presLayoutVars>
      </dgm:prSet>
      <dgm:spPr/>
    </dgm:pt>
    <dgm:pt modelId="{45AABA8E-6594-4C4F-A1DA-1CA4B8A103E8}" type="pres">
      <dgm:prSet presAssocID="{6B4B6102-9D29-4D8F-ABC2-190610480F56}" presName="txFour" presStyleLbl="node4" presStyleIdx="2" presStyleCnt="3">
        <dgm:presLayoutVars>
          <dgm:chPref val="3"/>
        </dgm:presLayoutVars>
      </dgm:prSet>
      <dgm:spPr/>
    </dgm:pt>
    <dgm:pt modelId="{F473D46A-6FC4-47F0-9213-E2B113EA8AB0}" type="pres">
      <dgm:prSet presAssocID="{6B4B6102-9D29-4D8F-ABC2-190610480F56}" presName="horzFour" presStyleCnt="0"/>
      <dgm:spPr/>
    </dgm:pt>
  </dgm:ptLst>
  <dgm:cxnLst>
    <dgm:cxn modelId="{76DC150C-0BD8-46B8-8E3C-03AC1EDD031A}" type="presOf" srcId="{DCF965D7-1573-4663-BE68-2D2B3EEB9F7F}" destId="{2DE552D7-296E-4FD8-B17B-8F34A766D9DA}" srcOrd="0" destOrd="0" presId="urn:microsoft.com/office/officeart/2005/8/layout/hierarchy4"/>
    <dgm:cxn modelId="{6CE09C0F-EBB7-4615-A0E9-A41F394BD7B6}" type="presOf" srcId="{6B4B6102-9D29-4D8F-ABC2-190610480F56}" destId="{45AABA8E-6594-4C4F-A1DA-1CA4B8A103E8}" srcOrd="0" destOrd="0" presId="urn:microsoft.com/office/officeart/2005/8/layout/hierarchy4"/>
    <dgm:cxn modelId="{1F3C1B21-8BCF-42F7-A472-4BAA322465D3}" srcId="{7100EEB4-5BD0-40A1-9EDF-5771E9CAE6E5}" destId="{0EE86B56-79D7-441E-9035-FE388FEF00BA}" srcOrd="0" destOrd="0" parTransId="{921348E7-43D2-4B7B-A48D-24132AB0D73F}" sibTransId="{8B2A67D8-7001-4441-BFC0-D3239D71C285}"/>
    <dgm:cxn modelId="{7BA81322-04CD-4329-AA8F-DB3CEA661042}" type="presOf" srcId="{7100EEB4-5BD0-40A1-9EDF-5771E9CAE6E5}" destId="{57FC859C-BB9D-42BD-8CFF-B607E824DD88}" srcOrd="0" destOrd="0" presId="urn:microsoft.com/office/officeart/2005/8/layout/hierarchy4"/>
    <dgm:cxn modelId="{070A9F26-C9CC-4BF3-8A88-8A7EFBECC63C}" srcId="{0EE86B56-79D7-441E-9035-FE388FEF00BA}" destId="{0294FC99-0642-434C-936D-8ABB4B96AF45}" srcOrd="0" destOrd="0" parTransId="{E78421BE-02D7-483A-AED3-A653E5056043}" sibTransId="{D5BC27AB-AE5E-4E34-B320-10F0069289F3}"/>
    <dgm:cxn modelId="{E6144B27-8F7F-477E-A54B-BCA83F8C91D2}" type="presOf" srcId="{5FC7AB9D-E42F-4CF8-B4CE-D14DB4A0AE6F}" destId="{3D6DA47D-E7B3-44AA-9B3C-AE171A86365B}" srcOrd="0" destOrd="0" presId="urn:microsoft.com/office/officeart/2005/8/layout/hierarchy4"/>
    <dgm:cxn modelId="{59807029-7E5B-4132-AE82-D42577D36DFE}" srcId="{C5BBEED1-104C-4869-87BA-A60B81470B9C}" destId="{3DFFEC54-0427-4CB3-91C4-6D350657C427}" srcOrd="0" destOrd="0" parTransId="{50154FD8-3482-453E-96D7-13F25CE96D4D}" sibTransId="{6D02E746-32BF-4024-8EAE-C15EA332C4EF}"/>
    <dgm:cxn modelId="{9DAF4931-67EA-43BA-AE52-4227CE497AC5}" type="presOf" srcId="{6A847670-D4F6-4FBF-AE94-E9808F3602C5}" destId="{C61ECD7A-8C9B-433E-A7CD-6B0F14674F19}" srcOrd="0" destOrd="0" presId="urn:microsoft.com/office/officeart/2005/8/layout/hierarchy4"/>
    <dgm:cxn modelId="{BD47FF38-4F51-4914-B14A-ED787FB1C2E7}" srcId="{F91E8DE0-7F38-450D-A74A-B6951662703B}" destId="{C5BBEED1-104C-4869-87BA-A60B81470B9C}" srcOrd="0" destOrd="0" parTransId="{24D44EC3-C5F0-4D97-AFC0-56730580D243}" sibTransId="{8CA582BD-B035-4A11-9847-3C6A363091DF}"/>
    <dgm:cxn modelId="{1FE93A5B-7447-44BA-ACDD-5ACDEA555883}" srcId="{5FC7AB9D-E42F-4CF8-B4CE-D14DB4A0AE6F}" destId="{6B4B6102-9D29-4D8F-ABC2-190610480F56}" srcOrd="0" destOrd="0" parTransId="{48713F40-87C1-442A-AAE3-5793D536574B}" sibTransId="{8BC77B21-4C4A-413A-8C68-B86D9EF15F7D}"/>
    <dgm:cxn modelId="{75793B63-EC40-4930-A077-740C4B08FB6C}" srcId="{6B37C9D1-C668-408D-9655-CC426BA951F8}" destId="{6A847670-D4F6-4FBF-AE94-E9808F3602C5}" srcOrd="2" destOrd="0" parTransId="{54F9C7BC-CB9E-496E-AECF-2C2D6D157B36}" sibTransId="{63F7BD88-D2CB-400C-A7CF-90903D891EDD}"/>
    <dgm:cxn modelId="{DAECF945-1070-4D19-97C3-C0B7AC241EA7}" srcId="{79B0812E-0357-44CD-A9E8-4882F77CEA96}" destId="{5FC7AB9D-E42F-4CF8-B4CE-D14DB4A0AE6F}" srcOrd="0" destOrd="0" parTransId="{7733ADC9-EC99-459C-B522-E94F02EAA318}" sibTransId="{6D535270-4797-4821-814C-38F2DE47CF0F}"/>
    <dgm:cxn modelId="{32E05F52-1A1E-491F-8E59-AC0881426378}" srcId="{6A847670-D4F6-4FBF-AE94-E9808F3602C5}" destId="{79B0812E-0357-44CD-A9E8-4882F77CEA96}" srcOrd="0" destOrd="0" parTransId="{ED93B7E0-3AA2-47FE-A475-0E290384CDC2}" sibTransId="{4C2D12E0-588E-46C9-A393-9037E43E24AA}"/>
    <dgm:cxn modelId="{5B329676-1BF6-41A6-88E8-D5A794A6C723}" type="presOf" srcId="{F91E8DE0-7F38-450D-A74A-B6951662703B}" destId="{1D3B25D7-6A1F-441C-84CF-E8F889401212}" srcOrd="0" destOrd="0" presId="urn:microsoft.com/office/officeart/2005/8/layout/hierarchy4"/>
    <dgm:cxn modelId="{2792167C-423D-4C78-9868-C30590A1E6E4}" type="presOf" srcId="{0EE86B56-79D7-441E-9035-FE388FEF00BA}" destId="{0A88CF68-C1A5-46B9-BFF0-40CB6A7E861E}" srcOrd="0" destOrd="0" presId="urn:microsoft.com/office/officeart/2005/8/layout/hierarchy4"/>
    <dgm:cxn modelId="{A0F81F8B-9A41-47BC-86F6-6646E6673FE6}" type="presOf" srcId="{3DA24628-E3DA-4D6D-8051-703EB1516998}" destId="{F5C12D2C-11FF-48BF-A3A9-AF1D7C169035}" srcOrd="0" destOrd="0" presId="urn:microsoft.com/office/officeart/2005/8/layout/hierarchy4"/>
    <dgm:cxn modelId="{1F547B97-EFF6-42DA-A2AA-9B59DABE3CDB}" type="presOf" srcId="{3DFFEC54-0427-4CB3-91C4-6D350657C427}" destId="{A70A14B6-D7B4-4EDB-930F-8D8DF1F7EAEE}" srcOrd="0" destOrd="0" presId="urn:microsoft.com/office/officeart/2005/8/layout/hierarchy4"/>
    <dgm:cxn modelId="{7207DCB2-22A1-45FF-843C-6D0911EEB849}" type="presOf" srcId="{0294FC99-0642-434C-936D-8ABB4B96AF45}" destId="{A9F4BC98-673D-486C-BC1F-B79833609924}" srcOrd="0" destOrd="0" presId="urn:microsoft.com/office/officeart/2005/8/layout/hierarchy4"/>
    <dgm:cxn modelId="{13439DB3-C369-47C1-BC90-6F66E54D84CE}" srcId="{3DFFEC54-0427-4CB3-91C4-6D350657C427}" destId="{DCF965D7-1573-4663-BE68-2D2B3EEB9F7F}" srcOrd="0" destOrd="0" parTransId="{C2F7E14D-39C5-4DD3-B705-3EDBFA37EF5D}" sibTransId="{5740DB3D-4228-4623-8A84-D4B757119A2D}"/>
    <dgm:cxn modelId="{CAE2DCB5-8736-40A7-B65F-04CBBE209188}" srcId="{6B37C9D1-C668-408D-9655-CC426BA951F8}" destId="{3DA24628-E3DA-4D6D-8051-703EB1516998}" srcOrd="0" destOrd="0" parTransId="{196BA453-565B-4751-B635-7746B4780899}" sibTransId="{8E6CD454-4F64-4285-A155-472875CC05A1}"/>
    <dgm:cxn modelId="{F18C5AC5-3124-4B9F-80BC-F92EF47AE461}" type="presOf" srcId="{C5BBEED1-104C-4869-87BA-A60B81470B9C}" destId="{F64F9E1E-61F9-4698-BBAE-28039FCC4B48}" srcOrd="0" destOrd="0" presId="urn:microsoft.com/office/officeart/2005/8/layout/hierarchy4"/>
    <dgm:cxn modelId="{45CCB5D1-9B6C-45E1-9C18-B1783B724AF3}" srcId="{6B37C9D1-C668-408D-9655-CC426BA951F8}" destId="{7100EEB4-5BD0-40A1-9EDF-5771E9CAE6E5}" srcOrd="1" destOrd="0" parTransId="{CB1D3D18-E11F-42F8-BDED-F52ECE9C2E9A}" sibTransId="{EA05B249-8F92-48ED-B883-00A58D49EB61}"/>
    <dgm:cxn modelId="{E4F938DF-C71C-4923-AF00-8DEF1896DDB6}" type="presOf" srcId="{6B37C9D1-C668-408D-9655-CC426BA951F8}" destId="{1F80A0DA-72F5-4516-ABC9-85980DFF77C5}" srcOrd="0" destOrd="0" presId="urn:microsoft.com/office/officeart/2005/8/layout/hierarchy4"/>
    <dgm:cxn modelId="{F70004E6-BEF7-41D3-856B-30054395F255}" srcId="{3DA24628-E3DA-4D6D-8051-703EB1516998}" destId="{F91E8DE0-7F38-450D-A74A-B6951662703B}" srcOrd="0" destOrd="0" parTransId="{FF52E203-2D07-4C17-A22D-6089EB486166}" sibTransId="{B05CA7A4-E4D4-4357-AC15-715FFF8A95BE}"/>
    <dgm:cxn modelId="{D8188EF4-1D84-4339-B568-CE0773A9F149}" type="presOf" srcId="{79B0812E-0357-44CD-A9E8-4882F77CEA96}" destId="{449D98BF-E084-4AA4-974B-E6CE1794EA73}" srcOrd="0" destOrd="0" presId="urn:microsoft.com/office/officeart/2005/8/layout/hierarchy4"/>
    <dgm:cxn modelId="{58E1E58A-A127-467B-8E3A-DC6B8AE96C64}" type="presParOf" srcId="{1F80A0DA-72F5-4516-ABC9-85980DFF77C5}" destId="{3002C0D1-FAA9-4CD8-BE36-7A49E8A523D5}" srcOrd="0" destOrd="0" presId="urn:microsoft.com/office/officeart/2005/8/layout/hierarchy4"/>
    <dgm:cxn modelId="{5EB7210E-62B7-4621-BCF6-C8DE2E760290}" type="presParOf" srcId="{3002C0D1-FAA9-4CD8-BE36-7A49E8A523D5}" destId="{F5C12D2C-11FF-48BF-A3A9-AF1D7C169035}" srcOrd="0" destOrd="0" presId="urn:microsoft.com/office/officeart/2005/8/layout/hierarchy4"/>
    <dgm:cxn modelId="{B21AFCE8-3EF9-4839-848F-0A5E7427E066}" type="presParOf" srcId="{3002C0D1-FAA9-4CD8-BE36-7A49E8A523D5}" destId="{B835EA84-3071-4020-A826-6E6DC7FFF5A0}" srcOrd="1" destOrd="0" presId="urn:microsoft.com/office/officeart/2005/8/layout/hierarchy4"/>
    <dgm:cxn modelId="{3763658A-797E-4BE6-B7EE-A7A4C10C95E4}" type="presParOf" srcId="{3002C0D1-FAA9-4CD8-BE36-7A49E8A523D5}" destId="{F5F731A2-83C6-4083-8670-E713E5A567AA}" srcOrd="2" destOrd="0" presId="urn:microsoft.com/office/officeart/2005/8/layout/hierarchy4"/>
    <dgm:cxn modelId="{BA36C180-5DAE-48F9-8803-C314CFD2BF52}" type="presParOf" srcId="{F5F731A2-83C6-4083-8670-E713E5A567AA}" destId="{E4D8880F-EC24-4E64-AB43-FF8ADD6D9C85}" srcOrd="0" destOrd="0" presId="urn:microsoft.com/office/officeart/2005/8/layout/hierarchy4"/>
    <dgm:cxn modelId="{581A6364-6B73-435C-89BE-064397398DD4}" type="presParOf" srcId="{E4D8880F-EC24-4E64-AB43-FF8ADD6D9C85}" destId="{1D3B25D7-6A1F-441C-84CF-E8F889401212}" srcOrd="0" destOrd="0" presId="urn:microsoft.com/office/officeart/2005/8/layout/hierarchy4"/>
    <dgm:cxn modelId="{F9FB943C-8234-4CFB-B29C-4645D6958F70}" type="presParOf" srcId="{E4D8880F-EC24-4E64-AB43-FF8ADD6D9C85}" destId="{229E83DC-41DA-4F80-9DFA-CC5C15E2F2E2}" srcOrd="1" destOrd="0" presId="urn:microsoft.com/office/officeart/2005/8/layout/hierarchy4"/>
    <dgm:cxn modelId="{E496767C-340F-4730-83B8-B5F7BB461E83}" type="presParOf" srcId="{E4D8880F-EC24-4E64-AB43-FF8ADD6D9C85}" destId="{DA6B6E69-AF8F-4D00-BE69-CD97D7B4C7BA}" srcOrd="2" destOrd="0" presId="urn:microsoft.com/office/officeart/2005/8/layout/hierarchy4"/>
    <dgm:cxn modelId="{0D30C086-DEED-47AB-8A1C-018F8F373397}" type="presParOf" srcId="{DA6B6E69-AF8F-4D00-BE69-CD97D7B4C7BA}" destId="{47B8582A-9E7E-4E71-8427-C639BD5D0CD8}" srcOrd="0" destOrd="0" presId="urn:microsoft.com/office/officeart/2005/8/layout/hierarchy4"/>
    <dgm:cxn modelId="{E55DD7BB-5512-49E7-83E5-A1B7612DBAEF}" type="presParOf" srcId="{47B8582A-9E7E-4E71-8427-C639BD5D0CD8}" destId="{F64F9E1E-61F9-4698-BBAE-28039FCC4B48}" srcOrd="0" destOrd="0" presId="urn:microsoft.com/office/officeart/2005/8/layout/hierarchy4"/>
    <dgm:cxn modelId="{CC53E1AE-86A7-4A42-B5DB-401858E76095}" type="presParOf" srcId="{47B8582A-9E7E-4E71-8427-C639BD5D0CD8}" destId="{A2CCADFA-07CD-4C41-B38E-BC9F2A6A6A0A}" srcOrd="1" destOrd="0" presId="urn:microsoft.com/office/officeart/2005/8/layout/hierarchy4"/>
    <dgm:cxn modelId="{A5B9D42E-8C57-4FA5-BEFC-A22420CEC357}" type="presParOf" srcId="{47B8582A-9E7E-4E71-8427-C639BD5D0CD8}" destId="{A20DA8ED-1FB9-4071-A6DB-5CA31E6E76BC}" srcOrd="2" destOrd="0" presId="urn:microsoft.com/office/officeart/2005/8/layout/hierarchy4"/>
    <dgm:cxn modelId="{7EA9A432-33FA-4F81-8B9F-00620F7E20A3}" type="presParOf" srcId="{A20DA8ED-1FB9-4071-A6DB-5CA31E6E76BC}" destId="{399CAA8B-3665-4237-9319-18DADE54E2C7}" srcOrd="0" destOrd="0" presId="urn:microsoft.com/office/officeart/2005/8/layout/hierarchy4"/>
    <dgm:cxn modelId="{AADDA0E5-619A-4057-8BF7-B27454CDE3AF}" type="presParOf" srcId="{399CAA8B-3665-4237-9319-18DADE54E2C7}" destId="{A70A14B6-D7B4-4EDB-930F-8D8DF1F7EAEE}" srcOrd="0" destOrd="0" presId="urn:microsoft.com/office/officeart/2005/8/layout/hierarchy4"/>
    <dgm:cxn modelId="{2C5BFE29-C2A8-4843-8C4E-F04810AF4731}" type="presParOf" srcId="{399CAA8B-3665-4237-9319-18DADE54E2C7}" destId="{424588B2-1DE2-412F-B322-6103CD599F48}" srcOrd="1" destOrd="0" presId="urn:microsoft.com/office/officeart/2005/8/layout/hierarchy4"/>
    <dgm:cxn modelId="{2A2267F0-FFB2-43C6-98C2-651D87B755C9}" type="presParOf" srcId="{399CAA8B-3665-4237-9319-18DADE54E2C7}" destId="{A40440F7-C1FC-4334-AF75-2B63672A25C7}" srcOrd="2" destOrd="0" presId="urn:microsoft.com/office/officeart/2005/8/layout/hierarchy4"/>
    <dgm:cxn modelId="{1D869CE8-DB22-47CB-880A-2ED95183851B}" type="presParOf" srcId="{A40440F7-C1FC-4334-AF75-2B63672A25C7}" destId="{A1415993-CE75-4E39-8DF3-910DC945C3FE}" srcOrd="0" destOrd="0" presId="urn:microsoft.com/office/officeart/2005/8/layout/hierarchy4"/>
    <dgm:cxn modelId="{089C220F-8042-44C6-8D0B-7932F311561E}" type="presParOf" srcId="{A1415993-CE75-4E39-8DF3-910DC945C3FE}" destId="{2DE552D7-296E-4FD8-B17B-8F34A766D9DA}" srcOrd="0" destOrd="0" presId="urn:microsoft.com/office/officeart/2005/8/layout/hierarchy4"/>
    <dgm:cxn modelId="{DE5F6825-36AC-4759-B549-76E0C85AF2AF}" type="presParOf" srcId="{A1415993-CE75-4E39-8DF3-910DC945C3FE}" destId="{2EA2BC2B-20D4-426F-8D4C-C7B4F8D26324}" srcOrd="1" destOrd="0" presId="urn:microsoft.com/office/officeart/2005/8/layout/hierarchy4"/>
    <dgm:cxn modelId="{484F87F8-1880-4ED1-9E4D-E338B9E8838B}" type="presParOf" srcId="{1F80A0DA-72F5-4516-ABC9-85980DFF77C5}" destId="{43337A86-F95A-4B89-94D8-025FE66DB375}" srcOrd="1" destOrd="0" presId="urn:microsoft.com/office/officeart/2005/8/layout/hierarchy4"/>
    <dgm:cxn modelId="{BF9F71A1-93E8-4D10-ACB4-5E3580F54E18}" type="presParOf" srcId="{1F80A0DA-72F5-4516-ABC9-85980DFF77C5}" destId="{67774BB3-714D-45B6-85DA-405824D68977}" srcOrd="2" destOrd="0" presId="urn:microsoft.com/office/officeart/2005/8/layout/hierarchy4"/>
    <dgm:cxn modelId="{245F7A4C-17D7-4AD5-A16A-B658407F0675}" type="presParOf" srcId="{67774BB3-714D-45B6-85DA-405824D68977}" destId="{57FC859C-BB9D-42BD-8CFF-B607E824DD88}" srcOrd="0" destOrd="0" presId="urn:microsoft.com/office/officeart/2005/8/layout/hierarchy4"/>
    <dgm:cxn modelId="{B8FB82F4-4577-4E8E-9603-5E65D8E4BA76}" type="presParOf" srcId="{67774BB3-714D-45B6-85DA-405824D68977}" destId="{0DE0C529-BCD2-436F-AE83-272C3D31687E}" srcOrd="1" destOrd="0" presId="urn:microsoft.com/office/officeart/2005/8/layout/hierarchy4"/>
    <dgm:cxn modelId="{04E23BDE-2294-4CC0-A018-A8499DE4E1C6}" type="presParOf" srcId="{67774BB3-714D-45B6-85DA-405824D68977}" destId="{FA39175F-2F5F-488D-8B5C-8F0D6339249C}" srcOrd="2" destOrd="0" presId="urn:microsoft.com/office/officeart/2005/8/layout/hierarchy4"/>
    <dgm:cxn modelId="{7BFC7ED2-9C99-48E6-BF3B-C7C1E04E3197}" type="presParOf" srcId="{FA39175F-2F5F-488D-8B5C-8F0D6339249C}" destId="{BBE152C6-CCC3-4360-8B35-B548D50B8198}" srcOrd="0" destOrd="0" presId="urn:microsoft.com/office/officeart/2005/8/layout/hierarchy4"/>
    <dgm:cxn modelId="{E09A6E9B-B629-4510-A6E1-29E958FE218B}" type="presParOf" srcId="{BBE152C6-CCC3-4360-8B35-B548D50B8198}" destId="{0A88CF68-C1A5-46B9-BFF0-40CB6A7E861E}" srcOrd="0" destOrd="0" presId="urn:microsoft.com/office/officeart/2005/8/layout/hierarchy4"/>
    <dgm:cxn modelId="{8B63729C-B05B-4189-A922-DADF22BE2A14}" type="presParOf" srcId="{BBE152C6-CCC3-4360-8B35-B548D50B8198}" destId="{0A6A3D69-DEAC-4B0F-840C-FFF061C49A29}" srcOrd="1" destOrd="0" presId="urn:microsoft.com/office/officeart/2005/8/layout/hierarchy4"/>
    <dgm:cxn modelId="{B2B608A5-C653-4CF0-8F3E-77768DF79F06}" type="presParOf" srcId="{BBE152C6-CCC3-4360-8B35-B548D50B8198}" destId="{6B68E6B0-51DE-4A84-923C-7F7AD7BD487A}" srcOrd="2" destOrd="0" presId="urn:microsoft.com/office/officeart/2005/8/layout/hierarchy4"/>
    <dgm:cxn modelId="{615AF599-280F-4509-80ED-648F2D893858}" type="presParOf" srcId="{6B68E6B0-51DE-4A84-923C-7F7AD7BD487A}" destId="{D9458951-78FE-4862-87EA-DD12D0153AAB}" srcOrd="0" destOrd="0" presId="urn:microsoft.com/office/officeart/2005/8/layout/hierarchy4"/>
    <dgm:cxn modelId="{C94F4AF7-450D-4AB3-B2D2-C961A9EC3EDD}" type="presParOf" srcId="{D9458951-78FE-4862-87EA-DD12D0153AAB}" destId="{A9F4BC98-673D-486C-BC1F-B79833609924}" srcOrd="0" destOrd="0" presId="urn:microsoft.com/office/officeart/2005/8/layout/hierarchy4"/>
    <dgm:cxn modelId="{83D230FF-F5C1-4038-ACC7-E69944A8CA95}" type="presParOf" srcId="{D9458951-78FE-4862-87EA-DD12D0153AAB}" destId="{176DEB51-D4CC-4A23-9B15-B23B6E842EAF}" srcOrd="1" destOrd="0" presId="urn:microsoft.com/office/officeart/2005/8/layout/hierarchy4"/>
    <dgm:cxn modelId="{0C8EC551-F7B5-496A-89D7-6F40B0B1A895}" type="presParOf" srcId="{1F80A0DA-72F5-4516-ABC9-85980DFF77C5}" destId="{A312730C-C790-4882-9DDD-F2B0D24CD3B6}" srcOrd="3" destOrd="0" presId="urn:microsoft.com/office/officeart/2005/8/layout/hierarchy4"/>
    <dgm:cxn modelId="{BF515134-C10F-4B67-AF41-2884FC081FE0}" type="presParOf" srcId="{1F80A0DA-72F5-4516-ABC9-85980DFF77C5}" destId="{3B0DD44F-B95E-4108-A1DD-819A0C44B2E8}" srcOrd="4" destOrd="0" presId="urn:microsoft.com/office/officeart/2005/8/layout/hierarchy4"/>
    <dgm:cxn modelId="{2CB07506-AB1B-4973-A299-713CF5C0E326}" type="presParOf" srcId="{3B0DD44F-B95E-4108-A1DD-819A0C44B2E8}" destId="{C61ECD7A-8C9B-433E-A7CD-6B0F14674F19}" srcOrd="0" destOrd="0" presId="urn:microsoft.com/office/officeart/2005/8/layout/hierarchy4"/>
    <dgm:cxn modelId="{6D265BA8-2111-47DE-8E7A-BC46F87C9974}" type="presParOf" srcId="{3B0DD44F-B95E-4108-A1DD-819A0C44B2E8}" destId="{FA23772A-D85B-4EC1-839B-35A0E247DC65}" srcOrd="1" destOrd="0" presId="urn:microsoft.com/office/officeart/2005/8/layout/hierarchy4"/>
    <dgm:cxn modelId="{8AE9384B-0F49-467A-A91B-5E3F1FB92C55}" type="presParOf" srcId="{3B0DD44F-B95E-4108-A1DD-819A0C44B2E8}" destId="{6009DA56-7B1D-4349-A7F7-EFF387EFDBB5}" srcOrd="2" destOrd="0" presId="urn:microsoft.com/office/officeart/2005/8/layout/hierarchy4"/>
    <dgm:cxn modelId="{1ACE99CC-422F-44E9-A899-37A95579454A}" type="presParOf" srcId="{6009DA56-7B1D-4349-A7F7-EFF387EFDBB5}" destId="{2CCBD69F-B0E7-4CE4-AEF0-57B6A0E6BAEF}" srcOrd="0" destOrd="0" presId="urn:microsoft.com/office/officeart/2005/8/layout/hierarchy4"/>
    <dgm:cxn modelId="{EE1CB645-3ED2-4A7B-B46B-3E4672B51C8A}" type="presParOf" srcId="{2CCBD69F-B0E7-4CE4-AEF0-57B6A0E6BAEF}" destId="{449D98BF-E084-4AA4-974B-E6CE1794EA73}" srcOrd="0" destOrd="0" presId="urn:microsoft.com/office/officeart/2005/8/layout/hierarchy4"/>
    <dgm:cxn modelId="{9180DBDD-A979-449E-AD19-2DB80346E077}" type="presParOf" srcId="{2CCBD69F-B0E7-4CE4-AEF0-57B6A0E6BAEF}" destId="{A610DC71-70C3-40AC-A204-E369E2B890FA}" srcOrd="1" destOrd="0" presId="urn:microsoft.com/office/officeart/2005/8/layout/hierarchy4"/>
    <dgm:cxn modelId="{5B6E0FD3-9C5C-4C72-ADC1-D37B8F8E9B98}" type="presParOf" srcId="{2CCBD69F-B0E7-4CE4-AEF0-57B6A0E6BAEF}" destId="{76A004FB-39EE-4802-9DDD-6FF74C430337}" srcOrd="2" destOrd="0" presId="urn:microsoft.com/office/officeart/2005/8/layout/hierarchy4"/>
    <dgm:cxn modelId="{4D80BDEA-EF60-43CF-8584-3C05D189F274}" type="presParOf" srcId="{76A004FB-39EE-4802-9DDD-6FF74C430337}" destId="{8008BF6A-6ECA-4A46-873F-5A000411CFB7}" srcOrd="0" destOrd="0" presId="urn:microsoft.com/office/officeart/2005/8/layout/hierarchy4"/>
    <dgm:cxn modelId="{2C883CF0-7A48-4478-94A2-A98D48B53297}" type="presParOf" srcId="{8008BF6A-6ECA-4A46-873F-5A000411CFB7}" destId="{3D6DA47D-E7B3-44AA-9B3C-AE171A86365B}" srcOrd="0" destOrd="0" presId="urn:microsoft.com/office/officeart/2005/8/layout/hierarchy4"/>
    <dgm:cxn modelId="{3F545DA8-E2B7-46C9-895B-203E53748989}" type="presParOf" srcId="{8008BF6A-6ECA-4A46-873F-5A000411CFB7}" destId="{5ABF92DF-935D-478C-866D-E8AB334B0B52}" srcOrd="1" destOrd="0" presId="urn:microsoft.com/office/officeart/2005/8/layout/hierarchy4"/>
    <dgm:cxn modelId="{FBB2ACD8-79BE-488B-A8F9-22456D34316C}" type="presParOf" srcId="{8008BF6A-6ECA-4A46-873F-5A000411CFB7}" destId="{5B7C26E5-F6D8-4B79-B656-57C7901DE34F}" srcOrd="2" destOrd="0" presId="urn:microsoft.com/office/officeart/2005/8/layout/hierarchy4"/>
    <dgm:cxn modelId="{0180983B-2CD6-4E93-A249-50ED136FE0A5}" type="presParOf" srcId="{5B7C26E5-F6D8-4B79-B656-57C7901DE34F}" destId="{ADA98E45-8AC3-46C6-86C3-24EB0668E051}" srcOrd="0" destOrd="0" presId="urn:microsoft.com/office/officeart/2005/8/layout/hierarchy4"/>
    <dgm:cxn modelId="{0C26ECB4-C5C5-4FB7-9275-F0A8FDDCA111}" type="presParOf" srcId="{ADA98E45-8AC3-46C6-86C3-24EB0668E051}" destId="{45AABA8E-6594-4C4F-A1DA-1CA4B8A103E8}" srcOrd="0" destOrd="0" presId="urn:microsoft.com/office/officeart/2005/8/layout/hierarchy4"/>
    <dgm:cxn modelId="{1E70DB79-10B2-4928-82E4-49C9254482BD}" type="presParOf" srcId="{ADA98E45-8AC3-46C6-86C3-24EB0668E051}" destId="{F473D46A-6FC4-47F0-9213-E2B113EA8AB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C4704-A44A-4052-8719-0F5E66CCC0D5}">
      <dsp:nvSpPr>
        <dsp:cNvPr id="0" name=""/>
        <dsp:cNvSpPr/>
      </dsp:nvSpPr>
      <dsp:spPr>
        <a:xfrm>
          <a:off x="3201" y="443301"/>
          <a:ext cx="3121573"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fr-CA" sz="2800" kern="1200" dirty="0"/>
            <a:t>Démographiques</a:t>
          </a:r>
        </a:p>
      </dsp:txBody>
      <dsp:txXfrm>
        <a:off x="3201" y="443301"/>
        <a:ext cx="3121573" cy="806400"/>
      </dsp:txXfrm>
    </dsp:sp>
    <dsp:sp modelId="{AE837281-F469-4981-873B-5690320D8ABD}">
      <dsp:nvSpPr>
        <dsp:cNvPr id="0" name=""/>
        <dsp:cNvSpPr/>
      </dsp:nvSpPr>
      <dsp:spPr>
        <a:xfrm>
          <a:off x="3201" y="1249701"/>
          <a:ext cx="3121573" cy="2766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14000"/>
            </a:lnSpc>
            <a:spcBef>
              <a:spcPct val="0"/>
            </a:spcBef>
            <a:spcAft>
              <a:spcPct val="15000"/>
            </a:spcAft>
            <a:buChar char="•"/>
          </a:pPr>
          <a:r>
            <a:rPr lang="fr-CA" sz="2000" kern="1200" dirty="0"/>
            <a:t>Maturité du régime</a:t>
          </a:r>
        </a:p>
        <a:p>
          <a:pPr marL="228600" lvl="1" indent="-228600" algn="l" defTabSz="889000">
            <a:lnSpc>
              <a:spcPct val="114000"/>
            </a:lnSpc>
            <a:spcBef>
              <a:spcPct val="0"/>
            </a:spcBef>
            <a:spcAft>
              <a:spcPct val="15000"/>
            </a:spcAft>
            <a:buChar char="•"/>
          </a:pPr>
          <a:r>
            <a:rPr lang="fr-CA" sz="2000" kern="1200" dirty="0"/>
            <a:t>Vieillissement de la main-d’œuvre</a:t>
          </a:r>
        </a:p>
        <a:p>
          <a:pPr marL="228600" lvl="1" indent="-228600" algn="l" defTabSz="889000">
            <a:lnSpc>
              <a:spcPct val="114000"/>
            </a:lnSpc>
            <a:spcBef>
              <a:spcPct val="0"/>
            </a:spcBef>
            <a:spcAft>
              <a:spcPct val="15000"/>
            </a:spcAft>
            <a:buChar char="•"/>
          </a:pPr>
          <a:r>
            <a:rPr lang="fr-CA" sz="2000" kern="1200" dirty="0"/>
            <a:t>Longévité</a:t>
          </a:r>
        </a:p>
        <a:p>
          <a:pPr marL="228600" lvl="1" indent="-228600" algn="l" defTabSz="889000">
            <a:lnSpc>
              <a:spcPct val="114000"/>
            </a:lnSpc>
            <a:spcBef>
              <a:spcPct val="0"/>
            </a:spcBef>
            <a:spcAft>
              <a:spcPct val="15000"/>
            </a:spcAft>
            <a:buChar char="•"/>
          </a:pPr>
          <a:r>
            <a:rPr lang="fr-CA" sz="2000" kern="1200" dirty="0"/>
            <a:t>Prise de retraite</a:t>
          </a:r>
        </a:p>
        <a:p>
          <a:pPr marL="228600" lvl="1" indent="-228600" algn="l" defTabSz="889000">
            <a:lnSpc>
              <a:spcPct val="114000"/>
            </a:lnSpc>
            <a:spcBef>
              <a:spcPct val="0"/>
            </a:spcBef>
            <a:spcAft>
              <a:spcPct val="15000"/>
            </a:spcAft>
            <a:buChar char="•"/>
          </a:pPr>
          <a:r>
            <a:rPr lang="fr-CA" sz="2000" kern="1200" dirty="0"/>
            <a:t>Cessation de participation</a:t>
          </a:r>
        </a:p>
      </dsp:txBody>
      <dsp:txXfrm>
        <a:off x="3201" y="1249701"/>
        <a:ext cx="3121573" cy="2766959"/>
      </dsp:txXfrm>
    </dsp:sp>
    <dsp:sp modelId="{B16A04DB-4876-43C5-84EB-B861DA104644}">
      <dsp:nvSpPr>
        <dsp:cNvPr id="0" name=""/>
        <dsp:cNvSpPr/>
      </dsp:nvSpPr>
      <dsp:spPr>
        <a:xfrm>
          <a:off x="3561795" y="443301"/>
          <a:ext cx="3121573"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fr-CA" sz="2800" kern="1200" dirty="0"/>
            <a:t>Économiques</a:t>
          </a:r>
        </a:p>
      </dsp:txBody>
      <dsp:txXfrm>
        <a:off x="3561795" y="443301"/>
        <a:ext cx="3121573" cy="806400"/>
      </dsp:txXfrm>
    </dsp:sp>
    <dsp:sp modelId="{8627C2AC-EE12-4278-9E8C-EBED2582625A}">
      <dsp:nvSpPr>
        <dsp:cNvPr id="0" name=""/>
        <dsp:cNvSpPr/>
      </dsp:nvSpPr>
      <dsp:spPr>
        <a:xfrm>
          <a:off x="3561795" y="1249701"/>
          <a:ext cx="3121573" cy="2766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14000"/>
            </a:lnSpc>
            <a:spcBef>
              <a:spcPct val="0"/>
            </a:spcBef>
            <a:spcAft>
              <a:spcPct val="15000"/>
            </a:spcAft>
            <a:buChar char="•"/>
          </a:pPr>
          <a:r>
            <a:rPr lang="fr-CA" sz="2000" kern="1200" dirty="0"/>
            <a:t>Inflation</a:t>
          </a:r>
        </a:p>
        <a:p>
          <a:pPr marL="228600" lvl="1" indent="-228600" algn="l" defTabSz="889000">
            <a:lnSpc>
              <a:spcPct val="114000"/>
            </a:lnSpc>
            <a:spcBef>
              <a:spcPct val="0"/>
            </a:spcBef>
            <a:spcAft>
              <a:spcPct val="15000"/>
            </a:spcAft>
            <a:buChar char="•"/>
          </a:pPr>
          <a:r>
            <a:rPr lang="fr-CA" sz="2000" kern="1200" dirty="0"/>
            <a:t>Augmentation salariale</a:t>
          </a:r>
        </a:p>
        <a:p>
          <a:pPr marL="228600" lvl="1" indent="-228600" algn="l" defTabSz="889000">
            <a:lnSpc>
              <a:spcPct val="114000"/>
            </a:lnSpc>
            <a:spcBef>
              <a:spcPct val="0"/>
            </a:spcBef>
            <a:spcAft>
              <a:spcPct val="15000"/>
            </a:spcAft>
            <a:buChar char="•"/>
          </a:pPr>
          <a:r>
            <a:rPr lang="fr-CA" sz="2000" kern="1200" dirty="0"/>
            <a:t>Taux d’actualisation</a:t>
          </a:r>
        </a:p>
        <a:p>
          <a:pPr marL="228600" lvl="1" indent="-228600" algn="l" defTabSz="889000">
            <a:lnSpc>
              <a:spcPct val="114000"/>
            </a:lnSpc>
            <a:spcBef>
              <a:spcPct val="0"/>
            </a:spcBef>
            <a:spcAft>
              <a:spcPct val="15000"/>
            </a:spcAft>
            <a:buChar char="•"/>
          </a:pPr>
          <a:r>
            <a:rPr lang="fr-CA" sz="2000" kern="1200" dirty="0"/>
            <a:t>Rendement de l’actif</a:t>
          </a:r>
        </a:p>
        <a:p>
          <a:pPr marL="228600" lvl="1" indent="-228600" algn="l" defTabSz="889000">
            <a:lnSpc>
              <a:spcPct val="114000"/>
            </a:lnSpc>
            <a:spcBef>
              <a:spcPct val="0"/>
            </a:spcBef>
            <a:spcAft>
              <a:spcPct val="15000"/>
            </a:spcAft>
            <a:buChar char="•"/>
          </a:pPr>
          <a:r>
            <a:rPr lang="fr-CA" sz="2000" kern="1200" dirty="0"/>
            <a:t>Liquidité</a:t>
          </a:r>
        </a:p>
      </dsp:txBody>
      <dsp:txXfrm>
        <a:off x="3561795" y="1249701"/>
        <a:ext cx="3121573" cy="2766959"/>
      </dsp:txXfrm>
    </dsp:sp>
    <dsp:sp modelId="{088E816D-9CF0-43AE-A84E-212A00A88C63}">
      <dsp:nvSpPr>
        <dsp:cNvPr id="0" name=""/>
        <dsp:cNvSpPr/>
      </dsp:nvSpPr>
      <dsp:spPr>
        <a:xfrm>
          <a:off x="7120389" y="443301"/>
          <a:ext cx="3121573" cy="806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fr-CA" sz="2800" kern="1200" dirty="0"/>
            <a:t>Législatif</a:t>
          </a:r>
        </a:p>
      </dsp:txBody>
      <dsp:txXfrm>
        <a:off x="7120389" y="443301"/>
        <a:ext cx="3121573" cy="806400"/>
      </dsp:txXfrm>
    </dsp:sp>
    <dsp:sp modelId="{D5270272-2324-49E3-A69D-172DE4188225}">
      <dsp:nvSpPr>
        <dsp:cNvPr id="0" name=""/>
        <dsp:cNvSpPr/>
      </dsp:nvSpPr>
      <dsp:spPr>
        <a:xfrm>
          <a:off x="7120389" y="1249701"/>
          <a:ext cx="3121573" cy="27669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14000"/>
            </a:lnSpc>
            <a:spcBef>
              <a:spcPct val="0"/>
            </a:spcBef>
            <a:spcAft>
              <a:spcPct val="15000"/>
            </a:spcAft>
            <a:buChar char="•"/>
          </a:pPr>
          <a:r>
            <a:rPr lang="fr-CA" sz="2000" kern="1200" dirty="0"/>
            <a:t>Loi et règlements  RCR</a:t>
          </a:r>
        </a:p>
        <a:p>
          <a:pPr marL="228600" lvl="1" indent="-228600" algn="l" defTabSz="889000">
            <a:lnSpc>
              <a:spcPct val="114000"/>
            </a:lnSpc>
            <a:spcBef>
              <a:spcPct val="0"/>
            </a:spcBef>
            <a:spcAft>
              <a:spcPct val="15000"/>
            </a:spcAft>
            <a:buChar char="•"/>
          </a:pPr>
          <a:r>
            <a:rPr lang="fr-CA" sz="2000" kern="1200" dirty="0"/>
            <a:t>Loi sur l’impôt</a:t>
          </a:r>
        </a:p>
      </dsp:txBody>
      <dsp:txXfrm>
        <a:off x="7120389" y="1249701"/>
        <a:ext cx="3121573" cy="2766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60BE9-5696-FB4A-AD9E-309E677CF4E2}">
      <dsp:nvSpPr>
        <dsp:cNvPr id="0" name=""/>
        <dsp:cNvSpPr/>
      </dsp:nvSpPr>
      <dsp:spPr>
        <a:xfrm rot="5400000">
          <a:off x="493055" y="1686504"/>
          <a:ext cx="1476731" cy="2457248"/>
        </a:xfrm>
        <a:prstGeom prst="corner">
          <a:avLst>
            <a:gd name="adj1" fmla="val 16120"/>
            <a:gd name="adj2" fmla="val 16110"/>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94AA02C-634C-7441-8837-747459498699}">
      <dsp:nvSpPr>
        <dsp:cNvPr id="0" name=""/>
        <dsp:cNvSpPr/>
      </dsp:nvSpPr>
      <dsp:spPr>
        <a:xfrm>
          <a:off x="265697" y="2461917"/>
          <a:ext cx="2592353" cy="1944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MESURE</a:t>
          </a:r>
        </a:p>
        <a:p>
          <a:pPr marL="0" lvl="0" indent="0" algn="l" defTabSz="1111250">
            <a:lnSpc>
              <a:spcPct val="90000"/>
            </a:lnSpc>
            <a:spcBef>
              <a:spcPct val="0"/>
            </a:spcBef>
            <a:spcAft>
              <a:spcPct val="35000"/>
            </a:spcAft>
            <a:buNone/>
          </a:pPr>
          <a:r>
            <a:rPr lang="en-US" sz="2000" b="1" kern="1200" dirty="0" err="1"/>
            <a:t>Intensité</a:t>
          </a:r>
          <a:r>
            <a:rPr lang="en-US" sz="2000" b="1" kern="1200" dirty="0"/>
            <a:t> </a:t>
          </a:r>
          <a:r>
            <a:rPr lang="en-US" sz="2000" b="1" kern="1200" dirty="0" err="1"/>
            <a:t>carbonne</a:t>
          </a:r>
          <a:r>
            <a:rPr lang="en-US" sz="2000" b="1" kern="1200" dirty="0"/>
            <a:t> </a:t>
          </a:r>
          <a:r>
            <a:rPr lang="en-US" sz="2000" b="1" kern="1200" dirty="0" err="1"/>
            <a:t>moyenne</a:t>
          </a:r>
          <a:r>
            <a:rPr lang="en-US" sz="2000" b="1" kern="1200" dirty="0"/>
            <a:t> </a:t>
          </a:r>
          <a:r>
            <a:rPr lang="en-US" sz="2000" b="1" kern="1200" dirty="0" err="1"/>
            <a:t>pondérée</a:t>
          </a:r>
          <a:r>
            <a:rPr lang="en-US" sz="2000" b="1" kern="1200" dirty="0"/>
            <a:t> </a:t>
          </a:r>
        </a:p>
        <a:p>
          <a:pPr marL="0" lvl="0" indent="0" algn="l" defTabSz="1111250">
            <a:lnSpc>
              <a:spcPct val="90000"/>
            </a:lnSpc>
            <a:spcBef>
              <a:spcPct val="0"/>
            </a:spcBef>
            <a:spcAft>
              <a:spcPct val="35000"/>
            </a:spcAft>
            <a:buNone/>
          </a:pPr>
          <a:r>
            <a:rPr lang="en-US" sz="1800" kern="1200" dirty="0"/>
            <a:t>(</a:t>
          </a:r>
          <a:r>
            <a:rPr lang="en-US" sz="1800" kern="1200" dirty="0" err="1"/>
            <a:t>tonnes</a:t>
          </a:r>
          <a:r>
            <a:rPr lang="en-US" sz="1800" kern="1200" dirty="0"/>
            <a:t> CO</a:t>
          </a:r>
          <a:r>
            <a:rPr lang="en-US" sz="1800" kern="1200" baseline="-25000" dirty="0"/>
            <a:t>2</a:t>
          </a:r>
          <a:r>
            <a:rPr lang="en-US" sz="1800" kern="1200" dirty="0"/>
            <a:t>e/M$US de </a:t>
          </a:r>
          <a:r>
            <a:rPr lang="en-US" sz="1800" kern="1200" dirty="0" err="1"/>
            <a:t>revenus</a:t>
          </a:r>
          <a:r>
            <a:rPr lang="en-US" sz="1800" kern="1200" dirty="0"/>
            <a:t>)</a:t>
          </a:r>
        </a:p>
      </dsp:txBody>
      <dsp:txXfrm>
        <a:off x="265697" y="2461917"/>
        <a:ext cx="2592353" cy="1944572"/>
      </dsp:txXfrm>
    </dsp:sp>
    <dsp:sp modelId="{70336BC7-1001-1546-889B-0C4DA6B04E7B}">
      <dsp:nvSpPr>
        <dsp:cNvPr id="0" name=""/>
        <dsp:cNvSpPr/>
      </dsp:nvSpPr>
      <dsp:spPr>
        <a:xfrm>
          <a:off x="2046400" y="1505598"/>
          <a:ext cx="418569" cy="418569"/>
        </a:xfrm>
        <a:prstGeom prst="triangle">
          <a:avLst>
            <a:gd name="adj" fmla="val 100000"/>
          </a:avLst>
        </a:prstGeom>
        <a:gradFill rotWithShape="0">
          <a:gsLst>
            <a:gs pos="0">
              <a:schemeClr val="accent2">
                <a:shade val="80000"/>
                <a:hueOff val="-47670"/>
                <a:satOff val="-889"/>
                <a:lumOff val="4270"/>
                <a:alphaOff val="0"/>
                <a:satMod val="103000"/>
                <a:lumMod val="102000"/>
                <a:tint val="94000"/>
              </a:schemeClr>
            </a:gs>
            <a:gs pos="50000">
              <a:schemeClr val="accent2">
                <a:shade val="80000"/>
                <a:hueOff val="-47670"/>
                <a:satOff val="-889"/>
                <a:lumOff val="4270"/>
                <a:alphaOff val="0"/>
                <a:satMod val="110000"/>
                <a:lumMod val="100000"/>
                <a:shade val="100000"/>
              </a:schemeClr>
            </a:gs>
            <a:gs pos="100000">
              <a:schemeClr val="accent2">
                <a:shade val="80000"/>
                <a:hueOff val="-47670"/>
                <a:satOff val="-889"/>
                <a:lumOff val="4270"/>
                <a:alphaOff val="0"/>
                <a:lumMod val="99000"/>
                <a:satMod val="120000"/>
                <a:shade val="78000"/>
              </a:schemeClr>
            </a:gs>
          </a:gsLst>
          <a:lin ang="5400000" scaled="0"/>
        </a:gradFill>
        <a:ln w="6350" cap="flat" cmpd="sng" algn="ctr">
          <a:solidFill>
            <a:schemeClr val="accent2">
              <a:shade val="80000"/>
              <a:hueOff val="-47670"/>
              <a:satOff val="-889"/>
              <a:lumOff val="427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BEAE2E4-C02A-41CC-9FA4-98E59E60157C}">
      <dsp:nvSpPr>
        <dsp:cNvPr id="0" name=""/>
        <dsp:cNvSpPr/>
      </dsp:nvSpPr>
      <dsp:spPr>
        <a:xfrm rot="5400000">
          <a:off x="3394153" y="1732528"/>
          <a:ext cx="1476731" cy="2457248"/>
        </a:xfrm>
        <a:prstGeom prst="corner">
          <a:avLst>
            <a:gd name="adj1" fmla="val 16120"/>
            <a:gd name="adj2" fmla="val 16110"/>
          </a:avLst>
        </a:prstGeom>
        <a:gradFill rotWithShape="0">
          <a:gsLst>
            <a:gs pos="0">
              <a:schemeClr val="accent2">
                <a:shade val="80000"/>
                <a:hueOff val="-95340"/>
                <a:satOff val="-1779"/>
                <a:lumOff val="8540"/>
                <a:alphaOff val="0"/>
                <a:satMod val="103000"/>
                <a:lumMod val="102000"/>
                <a:tint val="94000"/>
              </a:schemeClr>
            </a:gs>
            <a:gs pos="50000">
              <a:schemeClr val="accent2">
                <a:shade val="80000"/>
                <a:hueOff val="-95340"/>
                <a:satOff val="-1779"/>
                <a:lumOff val="8540"/>
                <a:alphaOff val="0"/>
                <a:satMod val="110000"/>
                <a:lumMod val="100000"/>
                <a:shade val="100000"/>
              </a:schemeClr>
            </a:gs>
            <a:gs pos="100000">
              <a:schemeClr val="accent2">
                <a:shade val="80000"/>
                <a:hueOff val="-95340"/>
                <a:satOff val="-1779"/>
                <a:lumOff val="8540"/>
                <a:alphaOff val="0"/>
                <a:lumMod val="99000"/>
                <a:satMod val="120000"/>
                <a:shade val="78000"/>
              </a:schemeClr>
            </a:gs>
          </a:gsLst>
          <a:lin ang="5400000" scaled="0"/>
        </a:gradFill>
        <a:ln w="6350" cap="flat" cmpd="sng" algn="ctr">
          <a:solidFill>
            <a:schemeClr val="accent2">
              <a:shade val="80000"/>
              <a:hueOff val="-95340"/>
              <a:satOff val="-1779"/>
              <a:lumOff val="854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95F0B14-6AE8-4CCF-866C-A3A42DA0A0AA}">
      <dsp:nvSpPr>
        <dsp:cNvPr id="0" name=""/>
        <dsp:cNvSpPr/>
      </dsp:nvSpPr>
      <dsp:spPr>
        <a:xfrm>
          <a:off x="3149296" y="1748670"/>
          <a:ext cx="2218417" cy="1944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fr-CA" sz="6500" kern="1200"/>
        </a:p>
      </dsp:txBody>
      <dsp:txXfrm>
        <a:off x="3149296" y="1748670"/>
        <a:ext cx="2218417" cy="1944572"/>
      </dsp:txXfrm>
    </dsp:sp>
    <dsp:sp modelId="{BBA5F220-F743-4817-849B-B0B6DF0598A8}">
      <dsp:nvSpPr>
        <dsp:cNvPr id="0" name=""/>
        <dsp:cNvSpPr/>
      </dsp:nvSpPr>
      <dsp:spPr>
        <a:xfrm>
          <a:off x="4942573" y="1510437"/>
          <a:ext cx="418569" cy="418569"/>
        </a:xfrm>
        <a:prstGeom prst="triangle">
          <a:avLst>
            <a:gd name="adj" fmla="val 100000"/>
          </a:avLst>
        </a:prstGeom>
        <a:gradFill rotWithShape="0">
          <a:gsLst>
            <a:gs pos="0">
              <a:schemeClr val="accent2">
                <a:shade val="80000"/>
                <a:hueOff val="-143009"/>
                <a:satOff val="-2668"/>
                <a:lumOff val="12810"/>
                <a:alphaOff val="0"/>
                <a:satMod val="103000"/>
                <a:lumMod val="102000"/>
                <a:tint val="94000"/>
              </a:schemeClr>
            </a:gs>
            <a:gs pos="50000">
              <a:schemeClr val="accent2">
                <a:shade val="80000"/>
                <a:hueOff val="-143009"/>
                <a:satOff val="-2668"/>
                <a:lumOff val="12810"/>
                <a:alphaOff val="0"/>
                <a:satMod val="110000"/>
                <a:lumMod val="100000"/>
                <a:shade val="100000"/>
              </a:schemeClr>
            </a:gs>
            <a:gs pos="100000">
              <a:schemeClr val="accent2">
                <a:shade val="80000"/>
                <a:hueOff val="-143009"/>
                <a:satOff val="-2668"/>
                <a:lumOff val="12810"/>
                <a:alphaOff val="0"/>
                <a:lumMod val="99000"/>
                <a:satMod val="120000"/>
                <a:shade val="78000"/>
              </a:schemeClr>
            </a:gs>
          </a:gsLst>
          <a:lin ang="5400000" scaled="0"/>
        </a:gradFill>
        <a:ln w="6350" cap="flat" cmpd="sng" algn="ctr">
          <a:solidFill>
            <a:schemeClr val="accent2">
              <a:shade val="80000"/>
              <a:hueOff val="-143009"/>
              <a:satOff val="-2668"/>
              <a:lumOff val="1281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3D9FDEE-E44E-FD42-B251-2AEAD1CDFC7D}">
      <dsp:nvSpPr>
        <dsp:cNvPr id="0" name=""/>
        <dsp:cNvSpPr/>
      </dsp:nvSpPr>
      <dsp:spPr>
        <a:xfrm rot="5400000">
          <a:off x="6298544" y="342461"/>
          <a:ext cx="1476731" cy="2457248"/>
        </a:xfrm>
        <a:prstGeom prst="corner">
          <a:avLst>
            <a:gd name="adj1" fmla="val 16120"/>
            <a:gd name="adj2" fmla="val 16110"/>
          </a:avLst>
        </a:prstGeom>
        <a:gradFill rotWithShape="0">
          <a:gsLst>
            <a:gs pos="0">
              <a:schemeClr val="accent2">
                <a:shade val="80000"/>
                <a:hueOff val="-190679"/>
                <a:satOff val="-3557"/>
                <a:lumOff val="17081"/>
                <a:alphaOff val="0"/>
                <a:satMod val="103000"/>
                <a:lumMod val="102000"/>
                <a:tint val="94000"/>
              </a:schemeClr>
            </a:gs>
            <a:gs pos="50000">
              <a:schemeClr val="accent2">
                <a:shade val="80000"/>
                <a:hueOff val="-190679"/>
                <a:satOff val="-3557"/>
                <a:lumOff val="17081"/>
                <a:alphaOff val="0"/>
                <a:satMod val="110000"/>
                <a:lumMod val="100000"/>
                <a:shade val="100000"/>
              </a:schemeClr>
            </a:gs>
            <a:gs pos="100000">
              <a:schemeClr val="accent2">
                <a:shade val="80000"/>
                <a:hueOff val="-190679"/>
                <a:satOff val="-3557"/>
                <a:lumOff val="17081"/>
                <a:alphaOff val="0"/>
                <a:lumMod val="99000"/>
                <a:satMod val="120000"/>
                <a:shade val="78000"/>
              </a:schemeClr>
            </a:gs>
          </a:gsLst>
          <a:lin ang="5400000" scaled="0"/>
        </a:gradFill>
        <a:ln w="6350" cap="flat" cmpd="sng" algn="ctr">
          <a:solidFill>
            <a:schemeClr val="accent2">
              <a:shade val="80000"/>
              <a:hueOff val="-190679"/>
              <a:satOff val="-3557"/>
              <a:lumOff val="1708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FABBACE-43DF-3748-96B7-6332DD3CA094}">
      <dsp:nvSpPr>
        <dsp:cNvPr id="0" name=""/>
        <dsp:cNvSpPr/>
      </dsp:nvSpPr>
      <dsp:spPr>
        <a:xfrm>
          <a:off x="6052041" y="1076649"/>
          <a:ext cx="2218417" cy="1944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2025</a:t>
          </a:r>
        </a:p>
        <a:p>
          <a:pPr marL="0" lvl="0" indent="0" algn="l" defTabSz="1111250">
            <a:lnSpc>
              <a:spcPct val="90000"/>
            </a:lnSpc>
            <a:spcBef>
              <a:spcPct val="0"/>
            </a:spcBef>
            <a:spcAft>
              <a:spcPct val="35000"/>
            </a:spcAft>
            <a:buNone/>
          </a:pPr>
          <a:endParaRPr lang="en-US" sz="700" b="1" kern="1200" dirty="0"/>
        </a:p>
        <a:p>
          <a:pPr marL="0" lvl="0" indent="0" algn="l" defTabSz="1111250">
            <a:lnSpc>
              <a:spcPct val="90000"/>
            </a:lnSpc>
            <a:spcBef>
              <a:spcPct val="0"/>
            </a:spcBef>
            <a:spcAft>
              <a:spcPct val="35000"/>
            </a:spcAft>
            <a:buNone/>
          </a:pPr>
          <a:r>
            <a:rPr lang="en-US" sz="2500" b="1" kern="1200" dirty="0"/>
            <a:t>- 20%</a:t>
          </a:r>
        </a:p>
      </dsp:txBody>
      <dsp:txXfrm>
        <a:off x="6052041" y="1076649"/>
        <a:ext cx="2218417" cy="1944572"/>
      </dsp:txXfrm>
    </dsp:sp>
    <dsp:sp modelId="{8788D384-B145-CF45-A4F4-99B4BD9E0E41}">
      <dsp:nvSpPr>
        <dsp:cNvPr id="0" name=""/>
        <dsp:cNvSpPr/>
      </dsp:nvSpPr>
      <dsp:spPr>
        <a:xfrm>
          <a:off x="7851889" y="161555"/>
          <a:ext cx="418569" cy="418569"/>
        </a:xfrm>
        <a:prstGeom prst="triangle">
          <a:avLst>
            <a:gd name="adj" fmla="val 100000"/>
          </a:avLst>
        </a:prstGeom>
        <a:gradFill rotWithShape="0">
          <a:gsLst>
            <a:gs pos="0">
              <a:schemeClr val="accent2">
                <a:shade val="80000"/>
                <a:hueOff val="-238349"/>
                <a:satOff val="-4447"/>
                <a:lumOff val="21351"/>
                <a:alphaOff val="0"/>
                <a:satMod val="103000"/>
                <a:lumMod val="102000"/>
                <a:tint val="94000"/>
              </a:schemeClr>
            </a:gs>
            <a:gs pos="50000">
              <a:schemeClr val="accent2">
                <a:shade val="80000"/>
                <a:hueOff val="-238349"/>
                <a:satOff val="-4447"/>
                <a:lumOff val="21351"/>
                <a:alphaOff val="0"/>
                <a:satMod val="110000"/>
                <a:lumMod val="100000"/>
                <a:shade val="100000"/>
              </a:schemeClr>
            </a:gs>
            <a:gs pos="100000">
              <a:schemeClr val="accent2">
                <a:shade val="80000"/>
                <a:hueOff val="-238349"/>
                <a:satOff val="-4447"/>
                <a:lumOff val="21351"/>
                <a:alphaOff val="0"/>
                <a:lumMod val="99000"/>
                <a:satMod val="120000"/>
                <a:shade val="78000"/>
              </a:schemeClr>
            </a:gs>
          </a:gsLst>
          <a:lin ang="5400000" scaled="0"/>
        </a:gradFill>
        <a:ln w="6350" cap="flat" cmpd="sng" algn="ctr">
          <a:solidFill>
            <a:schemeClr val="accent2">
              <a:shade val="80000"/>
              <a:hueOff val="-238349"/>
              <a:satOff val="-4447"/>
              <a:lumOff val="2135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EFA8DD8-6893-3249-BC17-753007249E38}">
      <dsp:nvSpPr>
        <dsp:cNvPr id="0" name=""/>
        <dsp:cNvSpPr/>
      </dsp:nvSpPr>
      <dsp:spPr>
        <a:xfrm rot="5400000">
          <a:off x="9201288" y="-329560"/>
          <a:ext cx="1476731" cy="2457248"/>
        </a:xfrm>
        <a:prstGeom prst="corner">
          <a:avLst>
            <a:gd name="adj1" fmla="val 16120"/>
            <a:gd name="adj2" fmla="val 16110"/>
          </a:avLst>
        </a:prstGeom>
        <a:gradFill rotWithShape="0">
          <a:gsLst>
            <a:gs pos="0">
              <a:schemeClr val="accent2">
                <a:shade val="80000"/>
                <a:hueOff val="-286019"/>
                <a:satOff val="-5336"/>
                <a:lumOff val="25621"/>
                <a:alphaOff val="0"/>
                <a:satMod val="103000"/>
                <a:lumMod val="102000"/>
                <a:tint val="94000"/>
              </a:schemeClr>
            </a:gs>
            <a:gs pos="50000">
              <a:schemeClr val="accent2">
                <a:shade val="80000"/>
                <a:hueOff val="-286019"/>
                <a:satOff val="-5336"/>
                <a:lumOff val="25621"/>
                <a:alphaOff val="0"/>
                <a:satMod val="110000"/>
                <a:lumMod val="100000"/>
                <a:shade val="100000"/>
              </a:schemeClr>
            </a:gs>
            <a:gs pos="100000">
              <a:schemeClr val="accent2">
                <a:shade val="80000"/>
                <a:hueOff val="-286019"/>
                <a:satOff val="-5336"/>
                <a:lumOff val="25621"/>
                <a:alphaOff val="0"/>
                <a:lumMod val="99000"/>
                <a:satMod val="120000"/>
                <a:shade val="78000"/>
              </a:schemeClr>
            </a:gs>
          </a:gsLst>
          <a:lin ang="5400000" scaled="0"/>
        </a:gradFill>
        <a:ln w="6350" cap="flat" cmpd="sng" algn="ctr">
          <a:solidFill>
            <a:schemeClr val="accent2">
              <a:shade val="80000"/>
              <a:hueOff val="-286019"/>
              <a:satOff val="-5336"/>
              <a:lumOff val="2562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E2FD1D-E594-E34D-A26D-56131673CFAB}">
      <dsp:nvSpPr>
        <dsp:cNvPr id="0" name=""/>
        <dsp:cNvSpPr/>
      </dsp:nvSpPr>
      <dsp:spPr>
        <a:xfrm>
          <a:off x="8954785" y="404627"/>
          <a:ext cx="2218417" cy="1944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2030</a:t>
          </a:r>
        </a:p>
        <a:p>
          <a:pPr marL="0" lvl="0" indent="0" algn="l" defTabSz="1111250">
            <a:lnSpc>
              <a:spcPct val="90000"/>
            </a:lnSpc>
            <a:spcBef>
              <a:spcPct val="0"/>
            </a:spcBef>
            <a:spcAft>
              <a:spcPct val="35000"/>
            </a:spcAft>
            <a:buNone/>
          </a:pPr>
          <a:endParaRPr lang="en-US" sz="700" b="1" kern="1200" dirty="0"/>
        </a:p>
        <a:p>
          <a:pPr marL="0" lvl="0" indent="0" algn="l" defTabSz="1111250">
            <a:lnSpc>
              <a:spcPct val="90000"/>
            </a:lnSpc>
            <a:spcBef>
              <a:spcPct val="0"/>
            </a:spcBef>
            <a:spcAft>
              <a:spcPct val="35000"/>
            </a:spcAft>
            <a:buNone/>
          </a:pPr>
          <a:r>
            <a:rPr lang="en-US" sz="2500" b="1" kern="1200" dirty="0"/>
            <a:t>- 35%</a:t>
          </a:r>
        </a:p>
      </dsp:txBody>
      <dsp:txXfrm>
        <a:off x="8954785" y="404627"/>
        <a:ext cx="2218417" cy="19445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684B0-A51D-BE47-A3FB-33B7754E03AF}">
      <dsp:nvSpPr>
        <dsp:cNvPr id="0" name=""/>
        <dsp:cNvSpPr/>
      </dsp:nvSpPr>
      <dsp:spPr>
        <a:xfrm rot="5400000">
          <a:off x="259379" y="788848"/>
          <a:ext cx="573923" cy="419023"/>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9427A-BBF1-084E-9E0E-3A62BF3E2779}">
      <dsp:nvSpPr>
        <dsp:cNvPr id="0" name=""/>
        <dsp:cNvSpPr/>
      </dsp:nvSpPr>
      <dsp:spPr>
        <a:xfrm>
          <a:off x="209067" y="52656"/>
          <a:ext cx="877998" cy="622324"/>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197,7</a:t>
          </a:r>
        </a:p>
      </dsp:txBody>
      <dsp:txXfrm>
        <a:off x="239452" y="83041"/>
        <a:ext cx="817228" cy="561554"/>
      </dsp:txXfrm>
    </dsp:sp>
    <dsp:sp modelId="{BA233540-C022-B847-B2EB-3B50E20DF786}">
      <dsp:nvSpPr>
        <dsp:cNvPr id="0" name=""/>
        <dsp:cNvSpPr/>
      </dsp:nvSpPr>
      <dsp:spPr>
        <a:xfrm>
          <a:off x="767624" y="103994"/>
          <a:ext cx="920689" cy="502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r" defTabSz="622300">
            <a:lnSpc>
              <a:spcPct val="100000"/>
            </a:lnSpc>
            <a:spcBef>
              <a:spcPct val="0"/>
            </a:spcBef>
            <a:spcAft>
              <a:spcPct val="15000"/>
            </a:spcAft>
            <a:buNone/>
          </a:pPr>
          <a:r>
            <a:rPr lang="en-US" sz="1400" b="1" kern="1200" dirty="0" err="1">
              <a:solidFill>
                <a:schemeClr val="bg2">
                  <a:lumMod val="25000"/>
                </a:schemeClr>
              </a:solidFill>
            </a:rPr>
            <a:t>Cible</a:t>
          </a:r>
          <a:r>
            <a:rPr lang="en-US" sz="1400" b="1" kern="1200" dirty="0">
              <a:solidFill>
                <a:schemeClr val="bg2">
                  <a:lumMod val="25000"/>
                </a:schemeClr>
              </a:solidFill>
            </a:rPr>
            <a:t> 2025</a:t>
          </a:r>
        </a:p>
      </dsp:txBody>
      <dsp:txXfrm>
        <a:off x="767624" y="103994"/>
        <a:ext cx="920689" cy="502989"/>
      </dsp:txXfrm>
    </dsp:sp>
    <dsp:sp modelId="{FAD63FC7-E25B-5648-AA4A-288328866C1B}">
      <dsp:nvSpPr>
        <dsp:cNvPr id="0" name=""/>
        <dsp:cNvSpPr/>
      </dsp:nvSpPr>
      <dsp:spPr>
        <a:xfrm>
          <a:off x="801100" y="827390"/>
          <a:ext cx="796380" cy="622324"/>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160,6</a:t>
          </a:r>
        </a:p>
      </dsp:txBody>
      <dsp:txXfrm>
        <a:off x="831485" y="857775"/>
        <a:ext cx="735610" cy="561554"/>
      </dsp:txXfrm>
    </dsp:sp>
    <dsp:sp modelId="{A3A87442-E165-F04C-AB5E-8F0830EEAA45}">
      <dsp:nvSpPr>
        <dsp:cNvPr id="0" name=""/>
        <dsp:cNvSpPr/>
      </dsp:nvSpPr>
      <dsp:spPr>
        <a:xfrm>
          <a:off x="1556259" y="969409"/>
          <a:ext cx="711337" cy="362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ctr" defTabSz="444500">
            <a:lnSpc>
              <a:spcPct val="100000"/>
            </a:lnSpc>
            <a:spcBef>
              <a:spcPct val="0"/>
            </a:spcBef>
            <a:spcAft>
              <a:spcPct val="15000"/>
            </a:spcAft>
            <a:buNone/>
          </a:pPr>
          <a:r>
            <a:rPr lang="en-US" sz="1000" b="1" kern="1200" dirty="0">
              <a:solidFill>
                <a:schemeClr val="bg2">
                  <a:lumMod val="25000"/>
                </a:schemeClr>
              </a:solidFill>
            </a:rPr>
            <a:t> </a:t>
          </a:r>
          <a:r>
            <a:rPr lang="en-US" sz="1400" b="1" kern="1200" dirty="0" err="1">
              <a:solidFill>
                <a:schemeClr val="bg2">
                  <a:lumMod val="25000"/>
                </a:schemeClr>
              </a:solidFill>
            </a:rPr>
            <a:t>Cible</a:t>
          </a:r>
          <a:r>
            <a:rPr lang="en-US" sz="1400" b="1" kern="1200" dirty="0">
              <a:solidFill>
                <a:schemeClr val="bg2">
                  <a:lumMod val="25000"/>
                </a:schemeClr>
              </a:solidFill>
            </a:rPr>
            <a:t> 2030</a:t>
          </a:r>
        </a:p>
      </dsp:txBody>
      <dsp:txXfrm>
        <a:off x="1556259" y="969409"/>
        <a:ext cx="711337" cy="362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B5CD5-FC48-4EAF-BE4D-9BE605BA677E}">
      <dsp:nvSpPr>
        <dsp:cNvPr id="0" name=""/>
        <dsp:cNvSpPr/>
      </dsp:nvSpPr>
      <dsp:spPr>
        <a:xfrm>
          <a:off x="3464" y="0"/>
          <a:ext cx="2839882" cy="30946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A" sz="2000" kern="1200" dirty="0"/>
            <a:t>MESURES</a:t>
          </a:r>
          <a:endParaRPr lang="en-CA" sz="2000" kern="1200" dirty="0"/>
        </a:p>
      </dsp:txBody>
      <dsp:txXfrm>
        <a:off x="3464" y="0"/>
        <a:ext cx="2839882" cy="928385"/>
      </dsp:txXfrm>
    </dsp:sp>
    <dsp:sp modelId="{CDA331BF-08FF-4470-B843-8A5EEFC153EB}">
      <dsp:nvSpPr>
        <dsp:cNvPr id="0" name=""/>
        <dsp:cNvSpPr/>
      </dsp:nvSpPr>
      <dsp:spPr>
        <a:xfrm>
          <a:off x="1681" y="928650"/>
          <a:ext cx="2843447"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i="0" kern="1200" dirty="0" err="1">
              <a:solidFill>
                <a:schemeClr val="tx2"/>
              </a:solidFill>
              <a:latin typeface="Calibri Light" panose="020F0302020204030204" pitchFamily="34" charset="0"/>
              <a:ea typeface="+mn-ea"/>
              <a:cs typeface="Calibri Light" panose="020F0302020204030204" pitchFamily="34" charset="0"/>
            </a:rPr>
            <a:t>Émissions</a:t>
          </a:r>
          <a:r>
            <a:rPr lang="en-US" sz="1400" b="0" i="0" kern="1200" dirty="0">
              <a:solidFill>
                <a:schemeClr val="tx2"/>
              </a:solidFill>
              <a:latin typeface="Calibri Light" panose="020F0302020204030204" pitchFamily="34" charset="0"/>
              <a:ea typeface="+mn-ea"/>
              <a:cs typeface="Calibri Light" panose="020F0302020204030204" pitchFamily="34" charset="0"/>
            </a:rPr>
            <a:t> </a:t>
          </a:r>
          <a:r>
            <a:rPr lang="en-US" sz="1400" b="0" i="0" kern="1200" dirty="0" err="1">
              <a:solidFill>
                <a:schemeClr val="tx2"/>
              </a:solidFill>
              <a:latin typeface="Calibri Light" panose="020F0302020204030204" pitchFamily="34" charset="0"/>
              <a:ea typeface="+mn-ea"/>
              <a:cs typeface="Calibri Light" panose="020F0302020204030204" pitchFamily="34" charset="0"/>
            </a:rPr>
            <a:t>carbone</a:t>
          </a:r>
          <a:r>
            <a:rPr lang="en-US" sz="1400" b="0" i="0" kern="1200" dirty="0">
              <a:solidFill>
                <a:schemeClr val="tx2"/>
              </a:solidFill>
              <a:latin typeface="Calibri Light" panose="020F0302020204030204" pitchFamily="34" charset="0"/>
              <a:ea typeface="+mn-ea"/>
              <a:cs typeface="Calibri Light" panose="020F0302020204030204" pitchFamily="34" charset="0"/>
            </a:rPr>
            <a:t> </a:t>
          </a:r>
        </a:p>
        <a:p>
          <a:pPr marL="0" lvl="0" indent="0" algn="ctr" defTabSz="622300">
            <a:lnSpc>
              <a:spcPct val="90000"/>
            </a:lnSpc>
            <a:spcBef>
              <a:spcPct val="0"/>
            </a:spcBef>
            <a:spcAft>
              <a:spcPct val="35000"/>
            </a:spcAft>
            <a:buNone/>
          </a:pPr>
          <a:r>
            <a:rPr lang="fr-CA" sz="1200" b="0" i="0" kern="1200" dirty="0">
              <a:solidFill>
                <a:schemeClr val="tx2"/>
              </a:solidFill>
              <a:latin typeface="Calibri Light" panose="020F0302020204030204" pitchFamily="34" charset="0"/>
              <a:ea typeface="+mn-ea"/>
              <a:cs typeface="Calibri Light" panose="020F0302020204030204" pitchFamily="34" charset="0"/>
            </a:rPr>
            <a:t>(milliers t </a:t>
          </a:r>
          <a:r>
            <a:rPr lang="fr-CA" sz="1200" b="0" i="0" kern="1200" dirty="0" err="1">
              <a:solidFill>
                <a:schemeClr val="tx2"/>
              </a:solidFill>
              <a:latin typeface="Calibri Light" panose="020F0302020204030204" pitchFamily="34" charset="0"/>
              <a:ea typeface="+mn-ea"/>
              <a:cs typeface="Calibri Light" panose="020F0302020204030204" pitchFamily="34" charset="0"/>
            </a:rPr>
            <a:t>éq</a:t>
          </a:r>
          <a:r>
            <a:rPr lang="fr-CA" sz="1200" b="0" i="0" kern="1200" dirty="0">
              <a:solidFill>
                <a:schemeClr val="tx2"/>
              </a:solidFill>
              <a:latin typeface="Calibri Light" panose="020F0302020204030204" pitchFamily="34" charset="0"/>
              <a:ea typeface="+mn-ea"/>
              <a:cs typeface="Calibri Light" panose="020F0302020204030204" pitchFamily="34" charset="0"/>
            </a:rPr>
            <a:t>. CO</a:t>
          </a:r>
          <a:r>
            <a:rPr lang="fr-CA" sz="1200" b="0" i="0" kern="1200" baseline="-25000" dirty="0">
              <a:solidFill>
                <a:schemeClr val="tx2"/>
              </a:solidFill>
              <a:latin typeface="Calibri Light" panose="020F0302020204030204" pitchFamily="34" charset="0"/>
              <a:ea typeface="+mn-ea"/>
              <a:cs typeface="Calibri Light" panose="020F0302020204030204" pitchFamily="34" charset="0"/>
            </a:rPr>
            <a:t>2</a:t>
          </a:r>
          <a:r>
            <a:rPr lang="fr-CA" sz="1200" b="0" i="0" kern="1200" dirty="0">
              <a:solidFill>
                <a:schemeClr val="tx2"/>
              </a:solidFill>
              <a:latin typeface="Calibri Light" panose="020F0302020204030204" pitchFamily="34" charset="0"/>
              <a:ea typeface="+mn-ea"/>
              <a:cs typeface="Calibri Light" panose="020F0302020204030204" pitchFamily="34" charset="0"/>
            </a:rPr>
            <a:t>)</a:t>
          </a:r>
          <a:endParaRPr lang="en-CA" sz="1200" kern="1200" dirty="0">
            <a:solidFill>
              <a:schemeClr val="tx2"/>
            </a:solidFill>
          </a:endParaRPr>
        </a:p>
      </dsp:txBody>
      <dsp:txXfrm>
        <a:off x="19488" y="946457"/>
        <a:ext cx="2807833" cy="572354"/>
      </dsp:txXfrm>
    </dsp:sp>
    <dsp:sp modelId="{918493EC-687A-4544-A8C7-4C008FF4C96A}">
      <dsp:nvSpPr>
        <dsp:cNvPr id="0" name=""/>
        <dsp:cNvSpPr/>
      </dsp:nvSpPr>
      <dsp:spPr>
        <a:xfrm>
          <a:off x="1681" y="1630152"/>
          <a:ext cx="2843447"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i="0" kern="1200" dirty="0" err="1">
              <a:solidFill>
                <a:schemeClr val="tx2"/>
              </a:solidFill>
              <a:latin typeface="Calibri Light" panose="020F0302020204030204" pitchFamily="34" charset="0"/>
              <a:ea typeface="+mn-ea"/>
              <a:cs typeface="Calibri Light" panose="020F0302020204030204" pitchFamily="34" charset="0"/>
            </a:rPr>
            <a:t>Empreinte</a:t>
          </a:r>
          <a:r>
            <a:rPr lang="en-US" sz="1400" b="0" i="0" kern="1200" dirty="0">
              <a:solidFill>
                <a:schemeClr val="tx2"/>
              </a:solidFill>
              <a:latin typeface="Calibri Light" panose="020F0302020204030204" pitchFamily="34" charset="0"/>
              <a:ea typeface="+mn-ea"/>
              <a:cs typeface="Calibri Light" panose="020F0302020204030204" pitchFamily="34" charset="0"/>
            </a:rPr>
            <a:t> </a:t>
          </a:r>
          <a:r>
            <a:rPr lang="en-US" sz="1400" b="0" i="0" kern="1200" dirty="0" err="1">
              <a:solidFill>
                <a:schemeClr val="tx2"/>
              </a:solidFill>
              <a:latin typeface="Calibri Light" panose="020F0302020204030204" pitchFamily="34" charset="0"/>
              <a:ea typeface="+mn-ea"/>
              <a:cs typeface="Calibri Light" panose="020F0302020204030204" pitchFamily="34" charset="0"/>
            </a:rPr>
            <a:t>carbone</a:t>
          </a:r>
          <a:r>
            <a:rPr lang="en-US" sz="1400" b="0" i="0" kern="1200" dirty="0">
              <a:solidFill>
                <a:schemeClr val="tx2"/>
              </a:solidFill>
              <a:latin typeface="Calibri Light" panose="020F0302020204030204" pitchFamily="34" charset="0"/>
              <a:ea typeface="+mn-ea"/>
              <a:cs typeface="Calibri Light" panose="020F0302020204030204" pitchFamily="34" charset="0"/>
            </a:rPr>
            <a:t> </a:t>
          </a:r>
        </a:p>
        <a:p>
          <a:pPr marL="0" lvl="0" indent="0" algn="ctr" defTabSz="622300">
            <a:lnSpc>
              <a:spcPct val="90000"/>
            </a:lnSpc>
            <a:spcBef>
              <a:spcPct val="0"/>
            </a:spcBef>
            <a:spcAft>
              <a:spcPct val="35000"/>
            </a:spcAft>
            <a:buNone/>
          </a:pPr>
          <a:r>
            <a:rPr lang="fr-CA" sz="1200" b="0" i="0" kern="1200" dirty="0">
              <a:solidFill>
                <a:schemeClr val="tx2"/>
              </a:solidFill>
              <a:latin typeface="Calibri Light" panose="020F0302020204030204" pitchFamily="34" charset="0"/>
              <a:ea typeface="+mn-ea"/>
              <a:cs typeface="Calibri Light" panose="020F0302020204030204" pitchFamily="34" charset="0"/>
            </a:rPr>
            <a:t>(t </a:t>
          </a:r>
          <a:r>
            <a:rPr lang="fr-CA" sz="1200" b="0" i="0" kern="1200" dirty="0" err="1">
              <a:solidFill>
                <a:schemeClr val="tx2"/>
              </a:solidFill>
              <a:latin typeface="Calibri Light" panose="020F0302020204030204" pitchFamily="34" charset="0"/>
              <a:ea typeface="+mn-ea"/>
              <a:cs typeface="Calibri Light" panose="020F0302020204030204" pitchFamily="34" charset="0"/>
            </a:rPr>
            <a:t>éq</a:t>
          </a:r>
          <a:r>
            <a:rPr lang="fr-CA" sz="1200" b="0" i="0" kern="1200" dirty="0">
              <a:solidFill>
                <a:schemeClr val="tx2"/>
              </a:solidFill>
              <a:latin typeface="Calibri Light" panose="020F0302020204030204" pitchFamily="34" charset="0"/>
              <a:ea typeface="+mn-ea"/>
              <a:cs typeface="Calibri Light" panose="020F0302020204030204" pitchFamily="34" charset="0"/>
            </a:rPr>
            <a:t>. CO</a:t>
          </a:r>
          <a:r>
            <a:rPr lang="fr-CA" sz="1200" b="0" i="0" kern="1200" baseline="-25000" dirty="0">
              <a:solidFill>
                <a:schemeClr val="tx2"/>
              </a:solidFill>
              <a:latin typeface="Calibri Light" panose="020F0302020204030204" pitchFamily="34" charset="0"/>
              <a:ea typeface="+mn-ea"/>
              <a:cs typeface="Calibri Light" panose="020F0302020204030204" pitchFamily="34" charset="0"/>
            </a:rPr>
            <a:t>2</a:t>
          </a:r>
          <a:r>
            <a:rPr lang="fr-CA" sz="1200" b="0" i="0" kern="1200" dirty="0">
              <a:solidFill>
                <a:schemeClr val="tx2"/>
              </a:solidFill>
              <a:latin typeface="Calibri Light" panose="020F0302020204030204" pitchFamily="34" charset="0"/>
              <a:ea typeface="+mn-ea"/>
              <a:cs typeface="Calibri Light" panose="020F0302020204030204" pitchFamily="34" charset="0"/>
            </a:rPr>
            <a:t> /million de dollars US investis) </a:t>
          </a:r>
          <a:endParaRPr lang="en-CA" sz="1200" kern="1200" dirty="0">
            <a:solidFill>
              <a:schemeClr val="tx2"/>
            </a:solidFill>
          </a:endParaRPr>
        </a:p>
      </dsp:txBody>
      <dsp:txXfrm>
        <a:off x="19488" y="1647959"/>
        <a:ext cx="2807833" cy="572354"/>
      </dsp:txXfrm>
    </dsp:sp>
    <dsp:sp modelId="{BAE783BB-B2F8-40EA-9757-5F923095B692}">
      <dsp:nvSpPr>
        <dsp:cNvPr id="0" name=""/>
        <dsp:cNvSpPr/>
      </dsp:nvSpPr>
      <dsp:spPr>
        <a:xfrm>
          <a:off x="1681" y="2331654"/>
          <a:ext cx="2843447" cy="607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55625">
            <a:lnSpc>
              <a:spcPct val="90000"/>
            </a:lnSpc>
            <a:spcBef>
              <a:spcPct val="0"/>
            </a:spcBef>
            <a:spcAft>
              <a:spcPct val="35000"/>
            </a:spcAft>
            <a:buNone/>
          </a:pPr>
          <a:r>
            <a:rPr lang="en-US" sz="1250" b="1" i="0" kern="1200" dirty="0">
              <a:latin typeface="Calibri Light" panose="020F0302020204030204" pitchFamily="34" charset="0"/>
              <a:ea typeface="+mn-ea"/>
              <a:cs typeface="Calibri Light" panose="020F0302020204030204" pitchFamily="34" charset="0"/>
            </a:rPr>
            <a:t>INTENSITÉ CARBONE MOYENNE PONDÉRÉE </a:t>
          </a:r>
        </a:p>
        <a:p>
          <a:pPr marL="0" lvl="0" indent="0" algn="ctr" defTabSz="555625">
            <a:lnSpc>
              <a:spcPct val="90000"/>
            </a:lnSpc>
            <a:spcBef>
              <a:spcPct val="0"/>
            </a:spcBef>
            <a:spcAft>
              <a:spcPct val="35000"/>
            </a:spcAft>
            <a:buNone/>
          </a:pPr>
          <a:r>
            <a:rPr lang="fr-CA" sz="1200" b="0" i="0" kern="1200" dirty="0">
              <a:latin typeface="Calibri Light" panose="020F0302020204030204" pitchFamily="34" charset="0"/>
              <a:ea typeface="+mn-ea"/>
              <a:cs typeface="Calibri Light" panose="020F0302020204030204" pitchFamily="34" charset="0"/>
            </a:rPr>
            <a:t>(t </a:t>
          </a:r>
          <a:r>
            <a:rPr lang="fr-CA" sz="1200" b="0" i="0" kern="1200" dirty="0" err="1">
              <a:latin typeface="Calibri Light" panose="020F0302020204030204" pitchFamily="34" charset="0"/>
              <a:ea typeface="+mn-ea"/>
              <a:cs typeface="Calibri Light" panose="020F0302020204030204" pitchFamily="34" charset="0"/>
            </a:rPr>
            <a:t>éq</a:t>
          </a:r>
          <a:r>
            <a:rPr lang="fr-CA" sz="1200" b="0" i="0" kern="1200" dirty="0">
              <a:latin typeface="Calibri Light" panose="020F0302020204030204" pitchFamily="34" charset="0"/>
              <a:ea typeface="+mn-ea"/>
              <a:cs typeface="Calibri Light" panose="020F0302020204030204" pitchFamily="34" charset="0"/>
            </a:rPr>
            <a:t>. CO</a:t>
          </a:r>
          <a:r>
            <a:rPr lang="fr-CA" sz="1200" b="0" i="0" kern="1200" baseline="-25000" dirty="0">
              <a:latin typeface="Calibri Light" panose="020F0302020204030204" pitchFamily="34" charset="0"/>
              <a:ea typeface="+mn-ea"/>
              <a:cs typeface="Calibri Light" panose="020F0302020204030204" pitchFamily="34" charset="0"/>
            </a:rPr>
            <a:t>2</a:t>
          </a:r>
          <a:r>
            <a:rPr lang="fr-CA" sz="1200" b="0" i="0" kern="1200" dirty="0">
              <a:latin typeface="Calibri Light" panose="020F0302020204030204" pitchFamily="34" charset="0"/>
              <a:ea typeface="+mn-ea"/>
              <a:cs typeface="Calibri Light" panose="020F0302020204030204" pitchFamily="34" charset="0"/>
            </a:rPr>
            <a:t>/ million de dollars US de revenus) </a:t>
          </a:r>
          <a:endParaRPr lang="en-CA" sz="1200" kern="1200" dirty="0"/>
        </a:p>
      </dsp:txBody>
      <dsp:txXfrm>
        <a:off x="19488" y="2349461"/>
        <a:ext cx="2807833" cy="572354"/>
      </dsp:txXfrm>
    </dsp:sp>
    <dsp:sp modelId="{8815D5CB-28DB-4A5F-B1A9-12B302631476}">
      <dsp:nvSpPr>
        <dsp:cNvPr id="0" name=""/>
        <dsp:cNvSpPr/>
      </dsp:nvSpPr>
      <dsp:spPr>
        <a:xfrm>
          <a:off x="2932465" y="0"/>
          <a:ext cx="1164492" cy="3094619"/>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A" sz="2000" kern="1200" dirty="0"/>
            <a:t>2019</a:t>
          </a:r>
          <a:endParaRPr lang="en-CA" sz="2000" kern="1200" dirty="0"/>
        </a:p>
      </dsp:txBody>
      <dsp:txXfrm>
        <a:off x="2932465" y="0"/>
        <a:ext cx="1164492" cy="928385"/>
      </dsp:txXfrm>
    </dsp:sp>
    <dsp:sp modelId="{C76DE7F2-D6C9-4AF5-A1A5-FC69DE434562}">
      <dsp:nvSpPr>
        <dsp:cNvPr id="0" name=""/>
        <dsp:cNvSpPr/>
      </dsp:nvSpPr>
      <dsp:spPr>
        <a:xfrm>
          <a:off x="3048915" y="928650"/>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217,7</a:t>
          </a:r>
          <a:endParaRPr lang="en-CA" sz="1400" kern="1200" dirty="0">
            <a:solidFill>
              <a:schemeClr val="tx2"/>
            </a:solidFill>
          </a:endParaRPr>
        </a:p>
      </dsp:txBody>
      <dsp:txXfrm>
        <a:off x="3066722" y="946457"/>
        <a:ext cx="895979" cy="572354"/>
      </dsp:txXfrm>
    </dsp:sp>
    <dsp:sp modelId="{373D54EC-168E-44F0-A640-9B60055FA06D}">
      <dsp:nvSpPr>
        <dsp:cNvPr id="0" name=""/>
        <dsp:cNvSpPr/>
      </dsp:nvSpPr>
      <dsp:spPr>
        <a:xfrm>
          <a:off x="3048915" y="1630152"/>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171,5</a:t>
          </a:r>
          <a:endParaRPr lang="en-CA" sz="1400" kern="1200" dirty="0">
            <a:solidFill>
              <a:schemeClr val="tx2"/>
            </a:solidFill>
          </a:endParaRPr>
        </a:p>
      </dsp:txBody>
      <dsp:txXfrm>
        <a:off x="3066722" y="1647959"/>
        <a:ext cx="895979" cy="572354"/>
      </dsp:txXfrm>
    </dsp:sp>
    <dsp:sp modelId="{1CF10982-C2AA-48FF-B3A9-30140353B1B9}">
      <dsp:nvSpPr>
        <dsp:cNvPr id="0" name=""/>
        <dsp:cNvSpPr/>
      </dsp:nvSpPr>
      <dsp:spPr>
        <a:xfrm>
          <a:off x="3048915" y="2331654"/>
          <a:ext cx="931593" cy="607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fr-CA" sz="1600" b="1" kern="1200" dirty="0"/>
            <a:t>247,1</a:t>
          </a:r>
          <a:endParaRPr lang="en-CA" sz="1600" b="1" kern="1200" dirty="0"/>
        </a:p>
      </dsp:txBody>
      <dsp:txXfrm>
        <a:off x="3066722" y="2349461"/>
        <a:ext cx="895979" cy="572354"/>
      </dsp:txXfrm>
    </dsp:sp>
    <dsp:sp modelId="{A123DF57-FFA3-4D96-B0A8-676BD5C0B336}">
      <dsp:nvSpPr>
        <dsp:cNvPr id="0" name=""/>
        <dsp:cNvSpPr/>
      </dsp:nvSpPr>
      <dsp:spPr>
        <a:xfrm>
          <a:off x="4184295" y="0"/>
          <a:ext cx="1164492" cy="3094619"/>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A" sz="2000" kern="1200" dirty="0"/>
            <a:t>2020</a:t>
          </a:r>
          <a:endParaRPr lang="en-CA" sz="2000" kern="1200" dirty="0"/>
        </a:p>
      </dsp:txBody>
      <dsp:txXfrm>
        <a:off x="4184295" y="0"/>
        <a:ext cx="1164492" cy="928385"/>
      </dsp:txXfrm>
    </dsp:sp>
    <dsp:sp modelId="{34CC1D10-5400-4B31-9BC5-620DE0CCDCC5}">
      <dsp:nvSpPr>
        <dsp:cNvPr id="0" name=""/>
        <dsp:cNvSpPr/>
      </dsp:nvSpPr>
      <dsp:spPr>
        <a:xfrm>
          <a:off x="4300744" y="928650"/>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194,4</a:t>
          </a:r>
          <a:endParaRPr lang="en-CA" sz="1400" kern="1200" dirty="0">
            <a:solidFill>
              <a:schemeClr val="tx2"/>
            </a:solidFill>
          </a:endParaRPr>
        </a:p>
      </dsp:txBody>
      <dsp:txXfrm>
        <a:off x="4318551" y="946457"/>
        <a:ext cx="895979" cy="572354"/>
      </dsp:txXfrm>
    </dsp:sp>
    <dsp:sp modelId="{A82DEFF4-29B8-43A4-8DA6-17287E152A06}">
      <dsp:nvSpPr>
        <dsp:cNvPr id="0" name=""/>
        <dsp:cNvSpPr/>
      </dsp:nvSpPr>
      <dsp:spPr>
        <a:xfrm>
          <a:off x="4300744" y="1630152"/>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140,6</a:t>
          </a:r>
          <a:endParaRPr lang="en-CA" sz="1400" kern="1200" dirty="0">
            <a:solidFill>
              <a:schemeClr val="tx2"/>
            </a:solidFill>
          </a:endParaRPr>
        </a:p>
      </dsp:txBody>
      <dsp:txXfrm>
        <a:off x="4318551" y="1647959"/>
        <a:ext cx="895979" cy="572354"/>
      </dsp:txXfrm>
    </dsp:sp>
    <dsp:sp modelId="{D52C70DD-6C75-4C1D-AD7E-2C754AE6FE70}">
      <dsp:nvSpPr>
        <dsp:cNvPr id="0" name=""/>
        <dsp:cNvSpPr/>
      </dsp:nvSpPr>
      <dsp:spPr>
        <a:xfrm>
          <a:off x="4300744" y="2331654"/>
          <a:ext cx="931593" cy="607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fr-CA" sz="1600" b="1" kern="1200" dirty="0"/>
            <a:t>174,8</a:t>
          </a:r>
          <a:endParaRPr lang="en-CA" sz="1600" b="1" kern="1200" dirty="0"/>
        </a:p>
      </dsp:txBody>
      <dsp:txXfrm>
        <a:off x="4318551" y="2349461"/>
        <a:ext cx="895979" cy="572354"/>
      </dsp:txXfrm>
    </dsp:sp>
    <dsp:sp modelId="{9742C0CD-3FC9-449A-93CC-0EA10D547781}">
      <dsp:nvSpPr>
        <dsp:cNvPr id="0" name=""/>
        <dsp:cNvSpPr/>
      </dsp:nvSpPr>
      <dsp:spPr>
        <a:xfrm>
          <a:off x="5436124" y="0"/>
          <a:ext cx="1164492" cy="3094619"/>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A" sz="2000" kern="1200" dirty="0"/>
            <a:t>2021</a:t>
          </a:r>
          <a:endParaRPr lang="en-CA" sz="2000" kern="1200" dirty="0"/>
        </a:p>
      </dsp:txBody>
      <dsp:txXfrm>
        <a:off x="5436124" y="0"/>
        <a:ext cx="1164492" cy="928385"/>
      </dsp:txXfrm>
    </dsp:sp>
    <dsp:sp modelId="{850FE1A1-BAFE-4A3A-A1C4-7C64421439AD}">
      <dsp:nvSpPr>
        <dsp:cNvPr id="0" name=""/>
        <dsp:cNvSpPr/>
      </dsp:nvSpPr>
      <dsp:spPr>
        <a:xfrm>
          <a:off x="5552573" y="954292"/>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130,8</a:t>
          </a:r>
          <a:endParaRPr lang="en-CA" sz="1400" kern="1200" dirty="0">
            <a:solidFill>
              <a:schemeClr val="tx2"/>
            </a:solidFill>
          </a:endParaRPr>
        </a:p>
      </dsp:txBody>
      <dsp:txXfrm>
        <a:off x="5570380" y="972099"/>
        <a:ext cx="895979" cy="572354"/>
      </dsp:txXfrm>
    </dsp:sp>
    <dsp:sp modelId="{BD8C9C36-025A-4AA4-924F-960FD2DD2671}">
      <dsp:nvSpPr>
        <dsp:cNvPr id="0" name=""/>
        <dsp:cNvSpPr/>
      </dsp:nvSpPr>
      <dsp:spPr>
        <a:xfrm>
          <a:off x="5552573" y="1630152"/>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91,0</a:t>
          </a:r>
          <a:endParaRPr lang="en-CA" sz="1400" kern="1200" dirty="0">
            <a:solidFill>
              <a:schemeClr val="tx2"/>
            </a:solidFill>
          </a:endParaRPr>
        </a:p>
      </dsp:txBody>
      <dsp:txXfrm>
        <a:off x="5570380" y="1647959"/>
        <a:ext cx="895979" cy="572354"/>
      </dsp:txXfrm>
    </dsp:sp>
    <dsp:sp modelId="{40FE6158-6E66-4D3C-A4FE-A46815295AB3}">
      <dsp:nvSpPr>
        <dsp:cNvPr id="0" name=""/>
        <dsp:cNvSpPr/>
      </dsp:nvSpPr>
      <dsp:spPr>
        <a:xfrm>
          <a:off x="5552573" y="2331654"/>
          <a:ext cx="931593" cy="607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fr-CA" sz="1600" b="1" kern="1200" dirty="0"/>
            <a:t>164,9</a:t>
          </a:r>
          <a:endParaRPr lang="en-CA" sz="1600" b="1" kern="1200" dirty="0"/>
        </a:p>
      </dsp:txBody>
      <dsp:txXfrm>
        <a:off x="5570380" y="2349461"/>
        <a:ext cx="895979" cy="572354"/>
      </dsp:txXfrm>
    </dsp:sp>
    <dsp:sp modelId="{292A9A8E-0A18-4DD8-8DB1-401F3B0A23E3}">
      <dsp:nvSpPr>
        <dsp:cNvPr id="0" name=""/>
        <dsp:cNvSpPr/>
      </dsp:nvSpPr>
      <dsp:spPr>
        <a:xfrm>
          <a:off x="6687953" y="0"/>
          <a:ext cx="1164492" cy="3094619"/>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A" sz="2000" kern="1200" dirty="0"/>
            <a:t>2022</a:t>
          </a:r>
          <a:endParaRPr lang="en-CA" sz="2000" kern="1200" dirty="0"/>
        </a:p>
      </dsp:txBody>
      <dsp:txXfrm>
        <a:off x="6687953" y="0"/>
        <a:ext cx="1164492" cy="928385"/>
      </dsp:txXfrm>
    </dsp:sp>
    <dsp:sp modelId="{ABB97FC5-200A-43D4-AF7B-B2D14F3F1DFC}">
      <dsp:nvSpPr>
        <dsp:cNvPr id="0" name=""/>
        <dsp:cNvSpPr/>
      </dsp:nvSpPr>
      <dsp:spPr>
        <a:xfrm>
          <a:off x="6804402" y="954292"/>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150,6</a:t>
          </a:r>
          <a:endParaRPr lang="en-CA" sz="1400" kern="1200" dirty="0">
            <a:solidFill>
              <a:schemeClr val="tx2"/>
            </a:solidFill>
          </a:endParaRPr>
        </a:p>
      </dsp:txBody>
      <dsp:txXfrm>
        <a:off x="6822209" y="972099"/>
        <a:ext cx="895979" cy="572354"/>
      </dsp:txXfrm>
    </dsp:sp>
    <dsp:sp modelId="{80EB6645-9CBE-46B9-99B3-33A84DCEB182}">
      <dsp:nvSpPr>
        <dsp:cNvPr id="0" name=""/>
        <dsp:cNvSpPr/>
      </dsp:nvSpPr>
      <dsp:spPr>
        <a:xfrm>
          <a:off x="6804402" y="1630152"/>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152,3</a:t>
          </a:r>
          <a:endParaRPr lang="en-CA" sz="1400" kern="1200" dirty="0">
            <a:solidFill>
              <a:schemeClr val="tx2"/>
            </a:solidFill>
          </a:endParaRPr>
        </a:p>
      </dsp:txBody>
      <dsp:txXfrm>
        <a:off x="6822209" y="1647959"/>
        <a:ext cx="895979" cy="572354"/>
      </dsp:txXfrm>
    </dsp:sp>
    <dsp:sp modelId="{63F96600-5C99-4A5D-959B-482F212BBA5F}">
      <dsp:nvSpPr>
        <dsp:cNvPr id="0" name=""/>
        <dsp:cNvSpPr/>
      </dsp:nvSpPr>
      <dsp:spPr>
        <a:xfrm>
          <a:off x="6804402" y="2331654"/>
          <a:ext cx="931593" cy="607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fr-CA" sz="1600" b="1" kern="1200" dirty="0"/>
            <a:t>184,8</a:t>
          </a:r>
          <a:endParaRPr lang="en-CA" sz="1600" b="1" kern="1200" dirty="0"/>
        </a:p>
      </dsp:txBody>
      <dsp:txXfrm>
        <a:off x="6822209" y="2349461"/>
        <a:ext cx="895979" cy="572354"/>
      </dsp:txXfrm>
    </dsp:sp>
    <dsp:sp modelId="{7A6E9760-C5E7-4C77-A70D-EB5ECBA70354}">
      <dsp:nvSpPr>
        <dsp:cNvPr id="0" name=""/>
        <dsp:cNvSpPr/>
      </dsp:nvSpPr>
      <dsp:spPr>
        <a:xfrm>
          <a:off x="9193292" y="0"/>
          <a:ext cx="1164492" cy="30946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A" sz="2000" kern="1200" dirty="0"/>
            <a:t>2024</a:t>
          </a:r>
          <a:endParaRPr lang="en-CA" sz="2000" kern="1200" dirty="0"/>
        </a:p>
      </dsp:txBody>
      <dsp:txXfrm>
        <a:off x="9193292" y="0"/>
        <a:ext cx="1164492" cy="928385"/>
      </dsp:txXfrm>
    </dsp:sp>
    <dsp:sp modelId="{B783271C-CA0F-4D3A-9074-D7F3DCFCAF3F}">
      <dsp:nvSpPr>
        <dsp:cNvPr id="0" name=""/>
        <dsp:cNvSpPr/>
      </dsp:nvSpPr>
      <dsp:spPr>
        <a:xfrm>
          <a:off x="9306551" y="921570"/>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135,9</a:t>
          </a:r>
          <a:endParaRPr lang="en-CA" sz="1400" kern="1200" dirty="0">
            <a:solidFill>
              <a:schemeClr val="tx2"/>
            </a:solidFill>
          </a:endParaRPr>
        </a:p>
      </dsp:txBody>
      <dsp:txXfrm>
        <a:off x="9324358" y="939377"/>
        <a:ext cx="895979" cy="572354"/>
      </dsp:txXfrm>
    </dsp:sp>
    <dsp:sp modelId="{B392AA16-F3E2-47A6-AF77-CE6E1137786C}">
      <dsp:nvSpPr>
        <dsp:cNvPr id="0" name=""/>
        <dsp:cNvSpPr/>
      </dsp:nvSpPr>
      <dsp:spPr>
        <a:xfrm>
          <a:off x="9306551" y="1642787"/>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129,1</a:t>
          </a:r>
          <a:endParaRPr lang="en-CA" sz="1400" kern="1200" dirty="0">
            <a:solidFill>
              <a:schemeClr val="tx2"/>
            </a:solidFill>
          </a:endParaRPr>
        </a:p>
      </dsp:txBody>
      <dsp:txXfrm>
        <a:off x="9324358" y="1660594"/>
        <a:ext cx="895979" cy="572354"/>
      </dsp:txXfrm>
    </dsp:sp>
    <dsp:sp modelId="{C557935B-B505-48D3-8EC7-6CF79A587F23}">
      <dsp:nvSpPr>
        <dsp:cNvPr id="0" name=""/>
        <dsp:cNvSpPr/>
      </dsp:nvSpPr>
      <dsp:spPr>
        <a:xfrm>
          <a:off x="9298008" y="2347359"/>
          <a:ext cx="931593" cy="607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fr-CA" sz="1800" b="1" kern="1200" dirty="0"/>
            <a:t>119,3</a:t>
          </a:r>
          <a:endParaRPr lang="en-CA" sz="1800" b="1" kern="1200" dirty="0"/>
        </a:p>
      </dsp:txBody>
      <dsp:txXfrm>
        <a:off x="9315815" y="2365166"/>
        <a:ext cx="895979" cy="572354"/>
      </dsp:txXfrm>
    </dsp:sp>
    <dsp:sp modelId="{448EDC40-26A7-4E09-A178-84AE742E0EF2}">
      <dsp:nvSpPr>
        <dsp:cNvPr id="0" name=""/>
        <dsp:cNvSpPr/>
      </dsp:nvSpPr>
      <dsp:spPr>
        <a:xfrm>
          <a:off x="7922012" y="0"/>
          <a:ext cx="1164492" cy="3094619"/>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CA" sz="2000" kern="1200" dirty="0"/>
            <a:t>2023</a:t>
          </a:r>
          <a:endParaRPr lang="en-CA" sz="2000" kern="1200" dirty="0"/>
        </a:p>
      </dsp:txBody>
      <dsp:txXfrm>
        <a:off x="7922012" y="0"/>
        <a:ext cx="1164492" cy="928385"/>
      </dsp:txXfrm>
    </dsp:sp>
    <dsp:sp modelId="{14CDA300-DA57-49CB-94D4-19D45F236597}">
      <dsp:nvSpPr>
        <dsp:cNvPr id="0" name=""/>
        <dsp:cNvSpPr/>
      </dsp:nvSpPr>
      <dsp:spPr>
        <a:xfrm>
          <a:off x="8038466" y="963304"/>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131,6</a:t>
          </a:r>
          <a:endParaRPr lang="en-CA" sz="1400" kern="1200" dirty="0">
            <a:solidFill>
              <a:schemeClr val="tx2"/>
            </a:solidFill>
          </a:endParaRPr>
        </a:p>
      </dsp:txBody>
      <dsp:txXfrm>
        <a:off x="8056273" y="981111"/>
        <a:ext cx="895979" cy="572354"/>
      </dsp:txXfrm>
    </dsp:sp>
    <dsp:sp modelId="{DBF1826A-04DB-4F4F-A51F-132476548E9E}">
      <dsp:nvSpPr>
        <dsp:cNvPr id="0" name=""/>
        <dsp:cNvSpPr/>
      </dsp:nvSpPr>
      <dsp:spPr>
        <a:xfrm>
          <a:off x="8038466" y="1639164"/>
          <a:ext cx="931593" cy="607968"/>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CA" sz="1400" kern="1200" dirty="0">
              <a:solidFill>
                <a:schemeClr val="tx2"/>
              </a:solidFill>
            </a:rPr>
            <a:t>122,6</a:t>
          </a:r>
          <a:endParaRPr lang="en-CA" sz="1400" kern="1200" dirty="0">
            <a:solidFill>
              <a:schemeClr val="tx2"/>
            </a:solidFill>
          </a:endParaRPr>
        </a:p>
      </dsp:txBody>
      <dsp:txXfrm>
        <a:off x="8056273" y="1656971"/>
        <a:ext cx="895979" cy="572354"/>
      </dsp:txXfrm>
    </dsp:sp>
    <dsp:sp modelId="{2A360EDE-2586-4CA2-AA18-39C05B8C96EA}">
      <dsp:nvSpPr>
        <dsp:cNvPr id="0" name=""/>
        <dsp:cNvSpPr/>
      </dsp:nvSpPr>
      <dsp:spPr>
        <a:xfrm>
          <a:off x="8038466" y="2340666"/>
          <a:ext cx="931593" cy="607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fr-CA" sz="1600" b="1" kern="1200" dirty="0"/>
            <a:t>148,8</a:t>
          </a:r>
          <a:endParaRPr lang="en-CA" sz="1600" b="1" kern="1200" dirty="0"/>
        </a:p>
      </dsp:txBody>
      <dsp:txXfrm>
        <a:off x="8056273" y="2358473"/>
        <a:ext cx="895979" cy="5723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12D2C-11FF-48BF-A3A9-AF1D7C169035}">
      <dsp:nvSpPr>
        <dsp:cNvPr id="0" name=""/>
        <dsp:cNvSpPr/>
      </dsp:nvSpPr>
      <dsp:spPr>
        <a:xfrm>
          <a:off x="0" y="961"/>
          <a:ext cx="1822179" cy="73632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1" kern="1200" dirty="0">
              <a:solidFill>
                <a:schemeClr val="bg1"/>
              </a:solidFill>
              <a:latin typeface="Century Gothic" panose="020B0502020202020204"/>
              <a:ea typeface="+mn-ea"/>
              <a:cs typeface="+mn-cs"/>
            </a:rPr>
            <a:t>18 Entreprises</a:t>
          </a:r>
        </a:p>
      </dsp:txBody>
      <dsp:txXfrm>
        <a:off x="21566" y="22527"/>
        <a:ext cx="1779047" cy="693197"/>
      </dsp:txXfrm>
    </dsp:sp>
    <dsp:sp modelId="{1D3B25D7-6A1F-441C-84CF-E8F889401212}">
      <dsp:nvSpPr>
        <dsp:cNvPr id="0" name=""/>
        <dsp:cNvSpPr/>
      </dsp:nvSpPr>
      <dsp:spPr>
        <a:xfrm>
          <a:off x="2239" y="801884"/>
          <a:ext cx="1818622" cy="736329"/>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0" kern="1200" dirty="0">
              <a:solidFill>
                <a:schemeClr val="tx1"/>
              </a:solidFill>
              <a:latin typeface="Century Gothic" panose="020B0502020202020204"/>
              <a:ea typeface="+mn-ea"/>
              <a:cs typeface="+mn-cs"/>
            </a:rPr>
            <a:t>Finance 5</a:t>
          </a:r>
        </a:p>
      </dsp:txBody>
      <dsp:txXfrm>
        <a:off x="23805" y="823450"/>
        <a:ext cx="1775490" cy="693197"/>
      </dsp:txXfrm>
    </dsp:sp>
    <dsp:sp modelId="{F64F9E1E-61F9-4698-BBAE-28039FCC4B48}">
      <dsp:nvSpPr>
        <dsp:cNvPr id="0" name=""/>
        <dsp:cNvSpPr/>
      </dsp:nvSpPr>
      <dsp:spPr>
        <a:xfrm>
          <a:off x="5786" y="1603079"/>
          <a:ext cx="1811528" cy="736329"/>
        </a:xfrm>
        <a:prstGeom prst="roundRect">
          <a:avLst>
            <a:gd name="adj" fmla="val 10000"/>
          </a:avLst>
        </a:prstGeom>
        <a:solidFill>
          <a:schemeClr val="accent2">
            <a:lumMod val="60000"/>
            <a:lumOff val="40000"/>
          </a:schemeClr>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dirty="0" err="1">
              <a:latin typeface="Century Gothic" panose="020B0502020202020204"/>
              <a:ea typeface="+mn-ea"/>
              <a:cs typeface="+mn-cs"/>
            </a:rPr>
            <a:t>Matériaux</a:t>
          </a:r>
          <a:r>
            <a:rPr lang="en-CA" sz="1400" kern="1200" dirty="0">
              <a:latin typeface="Century Gothic" panose="020B0502020202020204"/>
              <a:ea typeface="+mn-ea"/>
              <a:cs typeface="+mn-cs"/>
            </a:rPr>
            <a:t> 4</a:t>
          </a:r>
        </a:p>
      </dsp:txBody>
      <dsp:txXfrm>
        <a:off x="27352" y="1624645"/>
        <a:ext cx="1768396" cy="693197"/>
      </dsp:txXfrm>
    </dsp:sp>
    <dsp:sp modelId="{A70A14B6-D7B4-4EDB-930F-8D8DF1F7EAEE}">
      <dsp:nvSpPr>
        <dsp:cNvPr id="0" name=""/>
        <dsp:cNvSpPr/>
      </dsp:nvSpPr>
      <dsp:spPr>
        <a:xfrm>
          <a:off x="12838" y="2404275"/>
          <a:ext cx="1797424" cy="736329"/>
        </a:xfrm>
        <a:prstGeom prst="roundRect">
          <a:avLst>
            <a:gd name="adj" fmla="val 10000"/>
          </a:avLst>
        </a:prstGeom>
        <a:solidFill>
          <a:schemeClr val="accent2">
            <a:lumMod val="60000"/>
            <a:lumOff val="40000"/>
          </a:schemeClr>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dirty="0" err="1">
              <a:latin typeface="Century Gothic" panose="020B0502020202020204"/>
              <a:ea typeface="+mn-ea"/>
              <a:cs typeface="+mn-cs"/>
            </a:rPr>
            <a:t>Énergie</a:t>
          </a:r>
          <a:r>
            <a:rPr lang="en-CA" sz="1400" kern="1200" dirty="0">
              <a:latin typeface="Century Gothic" panose="020B0502020202020204"/>
              <a:ea typeface="+mn-ea"/>
              <a:cs typeface="+mn-cs"/>
            </a:rPr>
            <a:t> 3</a:t>
          </a:r>
        </a:p>
      </dsp:txBody>
      <dsp:txXfrm>
        <a:off x="34404" y="2425841"/>
        <a:ext cx="1754292" cy="693197"/>
      </dsp:txXfrm>
    </dsp:sp>
    <dsp:sp modelId="{2DE552D7-296E-4FD8-B17B-8F34A766D9DA}">
      <dsp:nvSpPr>
        <dsp:cNvPr id="0" name=""/>
        <dsp:cNvSpPr/>
      </dsp:nvSpPr>
      <dsp:spPr>
        <a:xfrm>
          <a:off x="9048" y="3206024"/>
          <a:ext cx="1797424" cy="736329"/>
        </a:xfrm>
        <a:prstGeom prst="roundRect">
          <a:avLst>
            <a:gd name="adj" fmla="val 10000"/>
          </a:avLst>
        </a:prstGeom>
        <a:solidFill>
          <a:schemeClr val="accent2">
            <a:lumMod val="60000"/>
            <a:lumOff val="40000"/>
          </a:schemeClr>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400" kern="1200" dirty="0" err="1">
              <a:latin typeface="Century Gothic" panose="020B0502020202020204"/>
              <a:ea typeface="+mn-ea"/>
              <a:cs typeface="+mn-cs"/>
            </a:rPr>
            <a:t>Autres</a:t>
          </a:r>
          <a:r>
            <a:rPr lang="en-CA" sz="1400" kern="1200" dirty="0">
              <a:latin typeface="Century Gothic" panose="020B0502020202020204"/>
              <a:ea typeface="+mn-ea"/>
              <a:cs typeface="+mn-cs"/>
            </a:rPr>
            <a:t> 6</a:t>
          </a:r>
        </a:p>
      </dsp:txBody>
      <dsp:txXfrm>
        <a:off x="30614" y="3227590"/>
        <a:ext cx="1754292" cy="693197"/>
      </dsp:txXfrm>
    </dsp:sp>
    <dsp:sp modelId="{57FC859C-BB9D-42BD-8CFF-B607E824DD88}">
      <dsp:nvSpPr>
        <dsp:cNvPr id="0" name=""/>
        <dsp:cNvSpPr/>
      </dsp:nvSpPr>
      <dsp:spPr>
        <a:xfrm>
          <a:off x="2137562" y="688"/>
          <a:ext cx="1874535" cy="73632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400" b="1" kern="1200" dirty="0">
              <a:solidFill>
                <a:schemeClr val="bg1"/>
              </a:solidFill>
              <a:latin typeface="Century Gothic" panose="020B0502020202020204"/>
              <a:ea typeface="+mn-ea"/>
              <a:cs typeface="+mn-cs"/>
            </a:rPr>
            <a:t>18 Dialogues</a:t>
          </a:r>
        </a:p>
      </dsp:txBody>
      <dsp:txXfrm>
        <a:off x="2159128" y="22254"/>
        <a:ext cx="1831403" cy="693197"/>
      </dsp:txXfrm>
    </dsp:sp>
    <dsp:sp modelId="{0A88CF68-C1A5-46B9-BFF0-40CB6A7E861E}">
      <dsp:nvSpPr>
        <dsp:cNvPr id="0" name=""/>
        <dsp:cNvSpPr/>
      </dsp:nvSpPr>
      <dsp:spPr>
        <a:xfrm>
          <a:off x="2137562" y="801884"/>
          <a:ext cx="1874535" cy="736329"/>
        </a:xfrm>
        <a:prstGeom prst="roundRect">
          <a:avLst>
            <a:gd name="adj" fmla="val 10000"/>
          </a:avLst>
        </a:prstGeom>
        <a:solidFill>
          <a:schemeClr val="accent2">
            <a:lumMod val="75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dirty="0">
              <a:solidFill>
                <a:schemeClr val="bg1"/>
              </a:solidFill>
              <a:latin typeface="Century Gothic" panose="020B0502020202020204"/>
              <a:ea typeface="+mn-ea"/>
              <a:cs typeface="+mn-cs"/>
            </a:rPr>
            <a:t>Plans </a:t>
          </a:r>
          <a:r>
            <a:rPr lang="en-CA" sz="1400" kern="1200" dirty="0" err="1">
              <a:solidFill>
                <a:schemeClr val="bg1"/>
              </a:solidFill>
              <a:latin typeface="Century Gothic" panose="020B0502020202020204"/>
              <a:ea typeface="+mn-ea"/>
              <a:cs typeface="+mn-cs"/>
            </a:rPr>
            <a:t>d’action</a:t>
          </a:r>
          <a:r>
            <a:rPr lang="en-CA" sz="1400" kern="1200" dirty="0">
              <a:solidFill>
                <a:schemeClr val="bg1"/>
              </a:solidFill>
              <a:latin typeface="Century Gothic" panose="020B0502020202020204"/>
              <a:ea typeface="+mn-ea"/>
              <a:cs typeface="+mn-cs"/>
            </a:rPr>
            <a:t> </a:t>
          </a:r>
          <a:r>
            <a:rPr lang="en-CA" sz="1400" kern="1200" dirty="0" err="1">
              <a:solidFill>
                <a:schemeClr val="bg1"/>
              </a:solidFill>
              <a:latin typeface="Century Gothic" panose="020B0502020202020204"/>
              <a:ea typeface="+mn-ea"/>
              <a:cs typeface="+mn-cs"/>
            </a:rPr>
            <a:t>climatique</a:t>
          </a:r>
          <a:r>
            <a:rPr lang="en-CA" sz="1400" kern="1200" dirty="0">
              <a:solidFill>
                <a:schemeClr val="bg1"/>
              </a:solidFill>
              <a:latin typeface="Century Gothic" panose="020B0502020202020204"/>
              <a:ea typeface="+mn-ea"/>
              <a:cs typeface="+mn-cs"/>
            </a:rPr>
            <a:t> 13</a:t>
          </a:r>
        </a:p>
      </dsp:txBody>
      <dsp:txXfrm>
        <a:off x="2159128" y="823450"/>
        <a:ext cx="1831403" cy="693197"/>
      </dsp:txXfrm>
    </dsp:sp>
    <dsp:sp modelId="{A9F4BC98-673D-486C-BC1F-B79833609924}">
      <dsp:nvSpPr>
        <dsp:cNvPr id="0" name=""/>
        <dsp:cNvSpPr/>
      </dsp:nvSpPr>
      <dsp:spPr>
        <a:xfrm>
          <a:off x="2137562" y="1603079"/>
          <a:ext cx="1874535" cy="736329"/>
        </a:xfrm>
        <a:prstGeom prst="roundRect">
          <a:avLst>
            <a:gd name="adj" fmla="val 10000"/>
          </a:avLst>
        </a:prstGeom>
        <a:solidFill>
          <a:schemeClr val="accent2">
            <a:lumMod val="75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dirty="0">
              <a:solidFill>
                <a:schemeClr val="bg1"/>
              </a:solidFill>
              <a:latin typeface="Century Gothic" panose="020B0502020202020204"/>
              <a:ea typeface="+mn-ea"/>
              <a:cs typeface="+mn-cs"/>
            </a:rPr>
            <a:t>Finance durable 5</a:t>
          </a:r>
        </a:p>
      </dsp:txBody>
      <dsp:txXfrm>
        <a:off x="2159128" y="1624645"/>
        <a:ext cx="1831403" cy="693197"/>
      </dsp:txXfrm>
    </dsp:sp>
    <dsp:sp modelId="{C61ECD7A-8C9B-433E-A7CD-6B0F14674F19}">
      <dsp:nvSpPr>
        <dsp:cNvPr id="0" name=""/>
        <dsp:cNvSpPr/>
      </dsp:nvSpPr>
      <dsp:spPr>
        <a:xfrm>
          <a:off x="4327019" y="688"/>
          <a:ext cx="1874535" cy="736329"/>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622300">
            <a:lnSpc>
              <a:spcPct val="90000"/>
            </a:lnSpc>
            <a:spcBef>
              <a:spcPct val="0"/>
            </a:spcBef>
            <a:spcAft>
              <a:spcPct val="35000"/>
            </a:spcAft>
            <a:buNone/>
          </a:pPr>
          <a:r>
            <a:rPr lang="en-CA" sz="1400" b="1" kern="1200" dirty="0" err="1">
              <a:solidFill>
                <a:schemeClr val="bg1"/>
              </a:solidFill>
              <a:latin typeface="Century Gothic" panose="020B0502020202020204"/>
              <a:ea typeface="+mn-ea"/>
              <a:cs typeface="+mn-cs"/>
            </a:rPr>
            <a:t>Progrès</a:t>
          </a:r>
          <a:endParaRPr lang="en-CA" sz="1400" b="1" kern="1200" dirty="0">
            <a:solidFill>
              <a:schemeClr val="bg1"/>
            </a:solidFill>
            <a:latin typeface="Century Gothic" panose="020B0502020202020204"/>
            <a:ea typeface="+mn-ea"/>
            <a:cs typeface="+mn-cs"/>
          </a:endParaRPr>
        </a:p>
      </dsp:txBody>
      <dsp:txXfrm>
        <a:off x="4348585" y="22254"/>
        <a:ext cx="1831403" cy="693197"/>
      </dsp:txXfrm>
    </dsp:sp>
    <dsp:sp modelId="{449D98BF-E084-4AA4-974B-E6CE1794EA73}">
      <dsp:nvSpPr>
        <dsp:cNvPr id="0" name=""/>
        <dsp:cNvSpPr/>
      </dsp:nvSpPr>
      <dsp:spPr>
        <a:xfrm>
          <a:off x="4327019" y="801884"/>
          <a:ext cx="1874535" cy="736329"/>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0" kern="1200" dirty="0">
              <a:solidFill>
                <a:schemeClr val="tx1"/>
              </a:solidFill>
              <a:latin typeface="Century Gothic" panose="020B0502020202020204"/>
              <a:ea typeface="+mn-ea"/>
              <a:cs typeface="+mn-cs"/>
            </a:rPr>
            <a:t>Dialogue </a:t>
          </a:r>
          <a:r>
            <a:rPr lang="en-CA" sz="1400" b="0" kern="1200" dirty="0" err="1">
              <a:solidFill>
                <a:schemeClr val="tx1"/>
              </a:solidFill>
              <a:latin typeface="Century Gothic" panose="020B0502020202020204"/>
              <a:ea typeface="+mn-ea"/>
              <a:cs typeface="+mn-cs"/>
            </a:rPr>
            <a:t>positif</a:t>
          </a:r>
          <a:r>
            <a:rPr lang="en-CA" sz="1400" b="0" kern="1200" dirty="0">
              <a:solidFill>
                <a:schemeClr val="tx1"/>
              </a:solidFill>
              <a:latin typeface="Century Gothic" panose="020B0502020202020204"/>
              <a:ea typeface="+mn-ea"/>
              <a:cs typeface="+mn-cs"/>
            </a:rPr>
            <a:t> 8</a:t>
          </a:r>
        </a:p>
      </dsp:txBody>
      <dsp:txXfrm>
        <a:off x="4348585" y="823450"/>
        <a:ext cx="1831403" cy="693197"/>
      </dsp:txXfrm>
    </dsp:sp>
    <dsp:sp modelId="{3D6DA47D-E7B3-44AA-9B3C-AE171A86365B}">
      <dsp:nvSpPr>
        <dsp:cNvPr id="0" name=""/>
        <dsp:cNvSpPr/>
      </dsp:nvSpPr>
      <dsp:spPr>
        <a:xfrm>
          <a:off x="4327019" y="1603079"/>
          <a:ext cx="1874535" cy="736329"/>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0" kern="1200" dirty="0">
              <a:solidFill>
                <a:schemeClr val="tx1"/>
              </a:solidFill>
              <a:latin typeface="Century Gothic" panose="020B0502020202020204"/>
              <a:ea typeface="+mn-ea"/>
              <a:cs typeface="+mn-cs"/>
            </a:rPr>
            <a:t>En </a:t>
          </a:r>
          <a:r>
            <a:rPr lang="en-CA" sz="1400" b="0" kern="1200" dirty="0" err="1">
              <a:solidFill>
                <a:schemeClr val="tx1"/>
              </a:solidFill>
              <a:latin typeface="Century Gothic" panose="020B0502020202020204"/>
              <a:ea typeface="+mn-ea"/>
              <a:cs typeface="+mn-cs"/>
            </a:rPr>
            <a:t>cours</a:t>
          </a:r>
          <a:r>
            <a:rPr lang="en-CA" sz="1400" b="0" kern="1200" dirty="0">
              <a:solidFill>
                <a:schemeClr val="tx1"/>
              </a:solidFill>
              <a:latin typeface="Century Gothic" panose="020B0502020202020204"/>
              <a:ea typeface="+mn-ea"/>
              <a:cs typeface="+mn-cs"/>
            </a:rPr>
            <a:t> 9</a:t>
          </a:r>
        </a:p>
      </dsp:txBody>
      <dsp:txXfrm>
        <a:off x="4348585" y="1624645"/>
        <a:ext cx="1831403" cy="693197"/>
      </dsp:txXfrm>
    </dsp:sp>
    <dsp:sp modelId="{45AABA8E-6594-4C4F-A1DA-1CA4B8A103E8}">
      <dsp:nvSpPr>
        <dsp:cNvPr id="0" name=""/>
        <dsp:cNvSpPr/>
      </dsp:nvSpPr>
      <dsp:spPr>
        <a:xfrm>
          <a:off x="4327019" y="2404275"/>
          <a:ext cx="1874535" cy="736329"/>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b="0" kern="1200" dirty="0">
              <a:solidFill>
                <a:schemeClr val="tx1"/>
              </a:solidFill>
              <a:latin typeface="Century Gothic" panose="020B0502020202020204"/>
              <a:ea typeface="+mn-ea"/>
              <a:cs typeface="+mn-cs"/>
            </a:rPr>
            <a:t>Dialogue difficile 1</a:t>
          </a:r>
        </a:p>
      </dsp:txBody>
      <dsp:txXfrm>
        <a:off x="4348585" y="2425841"/>
        <a:ext cx="1831403" cy="69319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0.33501</cdr:x>
      <cdr:y>0.37708</cdr:y>
    </cdr:from>
    <cdr:to>
      <cdr:x>0.76619</cdr:x>
      <cdr:y>0.66152</cdr:y>
    </cdr:to>
    <cdr:sp macro="" textlink="">
      <cdr:nvSpPr>
        <cdr:cNvPr id="2" name="ZoneTexte 1"/>
        <cdr:cNvSpPr txBox="1"/>
      </cdr:nvSpPr>
      <cdr:spPr>
        <a:xfrm xmlns:a="http://schemas.openxmlformats.org/drawingml/2006/main">
          <a:off x="1323794" y="1457118"/>
          <a:ext cx="1703831" cy="10991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fr-CA" sz="2000" b="1" dirty="0">
              <a:solidFill>
                <a:schemeClr val="tx2"/>
              </a:solidFill>
            </a:rPr>
            <a:t>Un </a:t>
          </a:r>
          <a:br>
            <a:rPr lang="fr-CA" sz="2000" b="1" dirty="0">
              <a:solidFill>
                <a:schemeClr val="tx2"/>
              </a:solidFill>
            </a:rPr>
          </a:br>
          <a:r>
            <a:rPr lang="fr-CA" sz="2000" b="1" dirty="0">
              <a:solidFill>
                <a:schemeClr val="tx2"/>
              </a:solidFill>
            </a:rPr>
            <a:t>portefeuille</a:t>
          </a:r>
          <a:br>
            <a:rPr lang="fr-CA" sz="2000" b="1" dirty="0">
              <a:solidFill>
                <a:schemeClr val="tx2"/>
              </a:solidFill>
            </a:rPr>
          </a:br>
          <a:r>
            <a:rPr lang="fr-CA" sz="2000" b="1" dirty="0">
              <a:solidFill>
                <a:schemeClr val="tx2"/>
              </a:solidFill>
            </a:rPr>
            <a:t>diversifié</a:t>
          </a:r>
        </a:p>
        <a:p xmlns:a="http://schemas.openxmlformats.org/drawingml/2006/main">
          <a:endParaRPr lang="fr-CA"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0.69391</cdr:x>
      <cdr:y>0.08395</cdr:y>
    </cdr:from>
    <cdr:to>
      <cdr:x>0.89385</cdr:x>
      <cdr:y>0.13368</cdr:y>
    </cdr:to>
    <cdr:sp macro="" textlink="">
      <cdr:nvSpPr>
        <cdr:cNvPr id="2" name="Accolade fermante 1">
          <a:extLst xmlns:a="http://schemas.openxmlformats.org/drawingml/2006/main">
            <a:ext uri="{FF2B5EF4-FFF2-40B4-BE49-F238E27FC236}">
              <a16:creationId xmlns:a16="http://schemas.microsoft.com/office/drawing/2014/main" id="{4057A88A-C256-4D71-B8C7-26BF01F6C19B}"/>
            </a:ext>
          </a:extLst>
        </cdr:cNvPr>
        <cdr:cNvSpPr/>
      </cdr:nvSpPr>
      <cdr:spPr>
        <a:xfrm xmlns:a="http://schemas.openxmlformats.org/drawingml/2006/main" rot="16200000">
          <a:off x="4052659" y="-45921"/>
          <a:ext cx="218513" cy="1048183"/>
        </a:xfrm>
        <a:prstGeom xmlns:a="http://schemas.openxmlformats.org/drawingml/2006/main" prst="rightBrace">
          <a:avLst/>
        </a:prstGeom>
        <a:ln xmlns:a="http://schemas.openxmlformats.org/drawingml/2006/main" w="127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fr-CA"/>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3BEFE5C-05A1-5754-D6D1-7AD28707BBD3}"/>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FAEEB778-1482-E31C-4BEB-2548E7BDF4B8}"/>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48652275-618B-4FC8-9BD4-A6C6F1ED8465}" type="datetimeFigureOut">
              <a:rPr lang="fr-CA" smtClean="0"/>
              <a:t>2025-09-25</a:t>
            </a:fld>
            <a:endParaRPr lang="fr-CA"/>
          </a:p>
        </p:txBody>
      </p:sp>
      <p:sp>
        <p:nvSpPr>
          <p:cNvPr id="4" name="Espace réservé du pied de page 3">
            <a:extLst>
              <a:ext uri="{FF2B5EF4-FFF2-40B4-BE49-F238E27FC236}">
                <a16:creationId xmlns:a16="http://schemas.microsoft.com/office/drawing/2014/main" id="{86A13D12-53E8-C623-61AA-F378C0DB48A1}"/>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E3900566-16F3-A5CC-1C83-5E9CC31E803D}"/>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8E74C9BE-6C23-48A4-8736-9BC79635C43A}" type="slidenum">
              <a:rPr lang="fr-CA" smtClean="0"/>
              <a:t>‹N°›</a:t>
            </a:fld>
            <a:endParaRPr lang="fr-CA"/>
          </a:p>
        </p:txBody>
      </p:sp>
    </p:spTree>
    <p:extLst>
      <p:ext uri="{BB962C8B-B14F-4D97-AF65-F5344CB8AC3E}">
        <p14:creationId xmlns:p14="http://schemas.microsoft.com/office/powerpoint/2010/main" val="2831650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EE8B2CB-0CB8-47FA-9EAF-7C3297948292}" type="datetimeFigureOut">
              <a:rPr lang="fr-CA" smtClean="0"/>
              <a:t>2025-09-25</a:t>
            </a:fld>
            <a:endParaRPr lang="fr-CA"/>
          </a:p>
        </p:txBody>
      </p:sp>
      <p:sp>
        <p:nvSpPr>
          <p:cNvPr id="4" name="Espace réservé de l'image des diapositives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9FB8E14-3758-4E01-BA3B-D9F8C48CAD79}" type="slidenum">
              <a:rPr lang="fr-CA" smtClean="0"/>
              <a:t>‹N°›</a:t>
            </a:fld>
            <a:endParaRPr lang="fr-CA"/>
          </a:p>
        </p:txBody>
      </p:sp>
    </p:spTree>
    <p:extLst>
      <p:ext uri="{BB962C8B-B14F-4D97-AF65-F5344CB8AC3E}">
        <p14:creationId xmlns:p14="http://schemas.microsoft.com/office/powerpoint/2010/main" val="372015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2</a:t>
            </a:fld>
            <a:endParaRPr lang="fr-CA"/>
          </a:p>
        </p:txBody>
      </p:sp>
    </p:spTree>
    <p:extLst>
      <p:ext uri="{BB962C8B-B14F-4D97-AF65-F5344CB8AC3E}">
        <p14:creationId xmlns:p14="http://schemas.microsoft.com/office/powerpoint/2010/main" val="1125568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32</a:t>
            </a:fld>
            <a:endParaRPr lang="fr-CA"/>
          </a:p>
        </p:txBody>
      </p:sp>
    </p:spTree>
    <p:extLst>
      <p:ext uri="{BB962C8B-B14F-4D97-AF65-F5344CB8AC3E}">
        <p14:creationId xmlns:p14="http://schemas.microsoft.com/office/powerpoint/2010/main" val="763441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33</a:t>
            </a:fld>
            <a:endParaRPr lang="fr-CA"/>
          </a:p>
        </p:txBody>
      </p:sp>
    </p:spTree>
    <p:extLst>
      <p:ext uri="{BB962C8B-B14F-4D97-AF65-F5344CB8AC3E}">
        <p14:creationId xmlns:p14="http://schemas.microsoft.com/office/powerpoint/2010/main" val="2883364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34</a:t>
            </a:fld>
            <a:endParaRPr lang="fr-CA"/>
          </a:p>
        </p:txBody>
      </p:sp>
    </p:spTree>
    <p:extLst>
      <p:ext uri="{BB962C8B-B14F-4D97-AF65-F5344CB8AC3E}">
        <p14:creationId xmlns:p14="http://schemas.microsoft.com/office/powerpoint/2010/main" val="352688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38</a:t>
            </a:fld>
            <a:endParaRPr lang="fr-CA"/>
          </a:p>
        </p:txBody>
      </p:sp>
    </p:spTree>
    <p:extLst>
      <p:ext uri="{BB962C8B-B14F-4D97-AF65-F5344CB8AC3E}">
        <p14:creationId xmlns:p14="http://schemas.microsoft.com/office/powerpoint/2010/main" val="3914554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39</a:t>
            </a:fld>
            <a:endParaRPr lang="fr-CA"/>
          </a:p>
        </p:txBody>
      </p:sp>
    </p:spTree>
    <p:extLst>
      <p:ext uri="{BB962C8B-B14F-4D97-AF65-F5344CB8AC3E}">
        <p14:creationId xmlns:p14="http://schemas.microsoft.com/office/powerpoint/2010/main" val="2490043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40</a:t>
            </a:fld>
            <a:endParaRPr lang="fr-CA"/>
          </a:p>
        </p:txBody>
      </p:sp>
    </p:spTree>
    <p:extLst>
      <p:ext uri="{BB962C8B-B14F-4D97-AF65-F5344CB8AC3E}">
        <p14:creationId xmlns:p14="http://schemas.microsoft.com/office/powerpoint/2010/main" val="2143018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41</a:t>
            </a:fld>
            <a:endParaRPr lang="fr-CA"/>
          </a:p>
        </p:txBody>
      </p:sp>
    </p:spTree>
    <p:extLst>
      <p:ext uri="{BB962C8B-B14F-4D97-AF65-F5344CB8AC3E}">
        <p14:creationId xmlns:p14="http://schemas.microsoft.com/office/powerpoint/2010/main" val="634489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42</a:t>
            </a:fld>
            <a:endParaRPr lang="fr-CA"/>
          </a:p>
        </p:txBody>
      </p:sp>
    </p:spTree>
    <p:extLst>
      <p:ext uri="{BB962C8B-B14F-4D97-AF65-F5344CB8AC3E}">
        <p14:creationId xmlns:p14="http://schemas.microsoft.com/office/powerpoint/2010/main" val="3420211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43</a:t>
            </a:fld>
            <a:endParaRPr lang="fr-CA"/>
          </a:p>
        </p:txBody>
      </p:sp>
    </p:spTree>
    <p:extLst>
      <p:ext uri="{BB962C8B-B14F-4D97-AF65-F5344CB8AC3E}">
        <p14:creationId xmlns:p14="http://schemas.microsoft.com/office/powerpoint/2010/main" val="1826458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44</a:t>
            </a:fld>
            <a:endParaRPr lang="fr-CA"/>
          </a:p>
        </p:txBody>
      </p:sp>
    </p:spTree>
    <p:extLst>
      <p:ext uri="{BB962C8B-B14F-4D97-AF65-F5344CB8AC3E}">
        <p14:creationId xmlns:p14="http://schemas.microsoft.com/office/powerpoint/2010/main" val="426742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3</a:t>
            </a:fld>
            <a:endParaRPr lang="fr-CA"/>
          </a:p>
        </p:txBody>
      </p:sp>
    </p:spTree>
    <p:extLst>
      <p:ext uri="{BB962C8B-B14F-4D97-AF65-F5344CB8AC3E}">
        <p14:creationId xmlns:p14="http://schemas.microsoft.com/office/powerpoint/2010/main" val="332666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11</a:t>
            </a:fld>
            <a:endParaRPr lang="fr-CA"/>
          </a:p>
        </p:txBody>
      </p:sp>
    </p:spTree>
    <p:extLst>
      <p:ext uri="{BB962C8B-B14F-4D97-AF65-F5344CB8AC3E}">
        <p14:creationId xmlns:p14="http://schemas.microsoft.com/office/powerpoint/2010/main" val="120979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12</a:t>
            </a:fld>
            <a:endParaRPr lang="fr-CA"/>
          </a:p>
        </p:txBody>
      </p:sp>
    </p:spTree>
    <p:extLst>
      <p:ext uri="{BB962C8B-B14F-4D97-AF65-F5344CB8AC3E}">
        <p14:creationId xmlns:p14="http://schemas.microsoft.com/office/powerpoint/2010/main" val="128810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B8E14-3758-4E01-BA3B-D9F8C48CAD79}"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26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B8E14-3758-4E01-BA3B-D9F8C48CAD79}"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18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16</a:t>
            </a:fld>
            <a:endParaRPr lang="fr-CA"/>
          </a:p>
        </p:txBody>
      </p:sp>
    </p:spTree>
    <p:extLst>
      <p:ext uri="{BB962C8B-B14F-4D97-AF65-F5344CB8AC3E}">
        <p14:creationId xmlns:p14="http://schemas.microsoft.com/office/powerpoint/2010/main" val="1243851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21</a:t>
            </a:fld>
            <a:endParaRPr lang="fr-CA"/>
          </a:p>
        </p:txBody>
      </p:sp>
    </p:spTree>
    <p:extLst>
      <p:ext uri="{BB962C8B-B14F-4D97-AF65-F5344CB8AC3E}">
        <p14:creationId xmlns:p14="http://schemas.microsoft.com/office/powerpoint/2010/main" val="209820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9FB8E14-3758-4E01-BA3B-D9F8C48CAD79}" type="slidenum">
              <a:rPr lang="fr-CA" smtClean="0"/>
              <a:t>31</a:t>
            </a:fld>
            <a:endParaRPr lang="fr-CA"/>
          </a:p>
        </p:txBody>
      </p:sp>
    </p:spTree>
    <p:extLst>
      <p:ext uri="{BB962C8B-B14F-4D97-AF65-F5344CB8AC3E}">
        <p14:creationId xmlns:p14="http://schemas.microsoft.com/office/powerpoint/2010/main" val="1129152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uverture ou cloture - 01">
    <p:bg bwMode="ltGray">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EF4FA5-C64B-4F43-B74D-25835A129760}"/>
              </a:ext>
            </a:extLst>
          </p:cNvPr>
          <p:cNvSpPr/>
          <p:nvPr/>
        </p:nvSpPr>
        <p:spPr>
          <a:xfrm>
            <a:off x="0" y="0"/>
            <a:ext cx="5943600" cy="5943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Image 13">
            <a:extLst>
              <a:ext uri="{FF2B5EF4-FFF2-40B4-BE49-F238E27FC236}">
                <a16:creationId xmlns:a16="http://schemas.microsoft.com/office/drawing/2014/main" id="{4B96B0DE-1A27-4923-A603-B6E89F689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6486" y="1726474"/>
            <a:ext cx="4497978" cy="4497978"/>
          </a:xfrm>
          <a:prstGeom prst="rect">
            <a:avLst/>
          </a:prstGeom>
        </p:spPr>
      </p:pic>
      <p:sp>
        <p:nvSpPr>
          <p:cNvPr id="8" name="Rectangle 7">
            <a:extLst>
              <a:ext uri="{FF2B5EF4-FFF2-40B4-BE49-F238E27FC236}">
                <a16:creationId xmlns:a16="http://schemas.microsoft.com/office/drawing/2014/main" id="{BC643F3F-6B69-47F8-BCE5-815B38475DEF}"/>
              </a:ext>
            </a:extLst>
          </p:cNvPr>
          <p:cNvSpPr/>
          <p:nvPr userDrawn="1"/>
        </p:nvSpPr>
        <p:spPr>
          <a:xfrm>
            <a:off x="-1" y="-3133"/>
            <a:ext cx="4320000" cy="43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AC7A8D10-7829-46F2-B915-6822A050FFE8}"/>
              </a:ext>
            </a:extLst>
          </p:cNvPr>
          <p:cNvSpPr/>
          <p:nvPr userDrawn="1"/>
        </p:nvSpPr>
        <p:spPr>
          <a:xfrm>
            <a:off x="0" y="0"/>
            <a:ext cx="2880000" cy="288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12">
            <a:extLst>
              <a:ext uri="{FF2B5EF4-FFF2-40B4-BE49-F238E27FC236}">
                <a16:creationId xmlns:a16="http://schemas.microsoft.com/office/drawing/2014/main" id="{2472ED1A-E8E5-4B05-A6BC-6D7CBCEAA6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34"/>
            <a:ext cx="1810011" cy="1810011"/>
          </a:xfrm>
          <a:prstGeom prst="rect">
            <a:avLst/>
          </a:prstGeom>
        </p:spPr>
      </p:pic>
    </p:spTree>
    <p:extLst>
      <p:ext uri="{BB962C8B-B14F-4D97-AF65-F5344CB8AC3E}">
        <p14:creationId xmlns:p14="http://schemas.microsoft.com/office/powerpoint/2010/main" val="2302840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 Contenu avec image 02">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FABDD7D-8BCB-40FF-A16F-3BEE20511D70}"/>
              </a:ext>
            </a:extLst>
          </p:cNvPr>
          <p:cNvSpPr>
            <a:spLocks noGrp="1"/>
          </p:cNvSpPr>
          <p:nvPr>
            <p:ph type="sldNum" sz="quarter" idx="27"/>
          </p:nvPr>
        </p:nvSpPr>
        <p:spPr/>
        <p:txBody>
          <a:bodyPr/>
          <a:lstStyle/>
          <a:p>
            <a:pPr marL="200025"/>
            <a:fld id="{81D60167-4931-47E6-BA6A-407CBD079E47}" type="slidenum">
              <a:rPr lang="fr-CA" smtClean="0"/>
              <a:pPr marL="200025"/>
              <a:t>‹N°›</a:t>
            </a:fld>
            <a:endParaRPr lang="fr-CA" dirty="0"/>
          </a:p>
        </p:txBody>
      </p:sp>
      <p:sp>
        <p:nvSpPr>
          <p:cNvPr id="10" name="Espace réservé du contenu - colonne gauche">
            <a:extLst>
              <a:ext uri="{FF2B5EF4-FFF2-40B4-BE49-F238E27FC236}">
                <a16:creationId xmlns:a16="http://schemas.microsoft.com/office/drawing/2014/main" id="{66E8FCCD-DB32-4577-97E1-0197C58C2FAF}"/>
              </a:ext>
            </a:extLst>
          </p:cNvPr>
          <p:cNvSpPr>
            <a:spLocks noGrp="1"/>
          </p:cNvSpPr>
          <p:nvPr>
            <p:ph sz="quarter" idx="28" hasCustomPrompt="1"/>
          </p:nvPr>
        </p:nvSpPr>
        <p:spPr>
          <a:xfrm>
            <a:off x="914398" y="2141621"/>
            <a:ext cx="7600209" cy="3984859"/>
          </a:xfrm>
        </p:spPr>
        <p:txBody>
          <a:bodyPr/>
          <a:lstStyle>
            <a:lvl1pPr>
              <a:spcBef>
                <a:spcPts val="600"/>
              </a:spcBef>
              <a:defRPr b="1">
                <a:solidFill>
                  <a:schemeClr val="accent4"/>
                </a:solidFill>
              </a:defRPr>
            </a:lvl1pPr>
            <a:lvl2pPr marL="0" indent="0">
              <a:buNone/>
              <a:defRPr sz="1600"/>
            </a:lvl2pPr>
            <a:lvl3pPr marL="228600" indent="-228600">
              <a:buSzPct val="100000"/>
              <a:buFont typeface="Arial" panose="020B0604020202020204" pitchFamily="34" charset="0"/>
              <a:buChar char="•"/>
              <a:defRPr sz="1600"/>
            </a:lvl3pPr>
            <a:lvl4pPr marL="457200" indent="-228600">
              <a:spcAft>
                <a:spcPts val="500"/>
              </a:spcAft>
              <a:buSzPct val="100000"/>
              <a:buFont typeface="Symbol" panose="05050102010706020507" pitchFamily="18" charset="2"/>
              <a:buChar char="-"/>
              <a:defRPr lang="fr-FR" sz="1600" kern="1200" dirty="0" smtClean="0">
                <a:solidFill>
                  <a:schemeClr val="tx1"/>
                </a:solidFill>
                <a:latin typeface="+mn-lt"/>
                <a:ea typeface="+mn-ea"/>
                <a:cs typeface="+mn-cs"/>
              </a:defRPr>
            </a:lvl4pPr>
          </a:lstStyle>
          <a:p>
            <a:pPr lvl="0"/>
            <a:r>
              <a:rPr lang="fr-CA" dirty="0"/>
              <a:t>Insérer le texte ici. Utiliser la commande « Augmenter le niveau de liste » pour passer d’un niveau à l’autre. </a:t>
            </a:r>
            <a:br>
              <a:rPr lang="fr-CA" dirty="0"/>
            </a:br>
            <a:r>
              <a:rPr lang="fr-CA" dirty="0"/>
              <a:t>Niveau 1 = titre de paragraphe : </a:t>
            </a:r>
            <a:r>
              <a:rPr lang="fr-CA" dirty="0" err="1"/>
              <a:t>arial</a:t>
            </a:r>
            <a:r>
              <a:rPr lang="fr-CA" dirty="0"/>
              <a:t> gras, couleur accent.</a:t>
            </a:r>
            <a:br>
              <a:rPr lang="fr-CA" dirty="0"/>
            </a:br>
            <a:r>
              <a:rPr lang="fr-CA" dirty="0"/>
              <a:t>Niveau 2 = texte de paragraphe: </a:t>
            </a:r>
            <a:r>
              <a:rPr lang="fr-CA" dirty="0" err="1"/>
              <a:t>arial</a:t>
            </a:r>
            <a:r>
              <a:rPr lang="fr-CA" dirty="0"/>
              <a:t>, couleur automatique foncée.</a:t>
            </a:r>
            <a:br>
              <a:rPr lang="fr-CA" dirty="0"/>
            </a:br>
            <a:r>
              <a:rPr lang="fr-CA" dirty="0"/>
              <a:t>Niveau 3 et 4 = listes à puce.</a:t>
            </a:r>
            <a:endParaRPr lang="fr-FR" dirty="0"/>
          </a:p>
          <a:p>
            <a:pPr lvl="1"/>
            <a:r>
              <a:rPr lang="fr-FR" dirty="0"/>
              <a:t>Deuxième niveau</a:t>
            </a:r>
          </a:p>
          <a:p>
            <a:pPr lvl="2"/>
            <a:r>
              <a:rPr lang="fr-FR" dirty="0"/>
              <a:t>Troisième niveau</a:t>
            </a:r>
          </a:p>
          <a:p>
            <a:pPr lvl="3"/>
            <a:r>
              <a:rPr lang="fr-FR" dirty="0"/>
              <a:t>Quatrième niveau</a:t>
            </a:r>
          </a:p>
        </p:txBody>
      </p:sp>
      <p:sp>
        <p:nvSpPr>
          <p:cNvPr id="278" name="Forme libre : carré couleur accent - bas droite">
            <a:extLst>
              <a:ext uri="{FF2B5EF4-FFF2-40B4-BE49-F238E27FC236}">
                <a16:creationId xmlns:a16="http://schemas.microsoft.com/office/drawing/2014/main" id="{04668A44-55CC-452B-9B58-8893C7A3B63B}"/>
              </a:ext>
            </a:extLst>
          </p:cNvPr>
          <p:cNvSpPr>
            <a:spLocks noChangeAspect="1"/>
          </p:cNvSpPr>
          <p:nvPr/>
        </p:nvSpPr>
        <p:spPr>
          <a:xfrm>
            <a:off x="8762998" y="3428998"/>
            <a:ext cx="3429002" cy="3429002"/>
          </a:xfrm>
          <a:custGeom>
            <a:avLst/>
            <a:gdLst>
              <a:gd name="connsiteX0" fmla="*/ 0 w 5995851"/>
              <a:gd name="connsiteY0" fmla="*/ 0 h 5995851"/>
              <a:gd name="connsiteX1" fmla="*/ 5995851 w 5995851"/>
              <a:gd name="connsiteY1" fmla="*/ 0 h 5995851"/>
              <a:gd name="connsiteX2" fmla="*/ 5995851 w 5995851"/>
              <a:gd name="connsiteY2" fmla="*/ 2566851 h 5995851"/>
              <a:gd name="connsiteX3" fmla="*/ 2566851 w 5995851"/>
              <a:gd name="connsiteY3" fmla="*/ 2566851 h 5995851"/>
              <a:gd name="connsiteX4" fmla="*/ 2566851 w 5995851"/>
              <a:gd name="connsiteY4" fmla="*/ 5995851 h 5995851"/>
              <a:gd name="connsiteX5" fmla="*/ 0 w 5995851"/>
              <a:gd name="connsiteY5" fmla="*/ 5995851 h 5995851"/>
              <a:gd name="connsiteX6" fmla="*/ 0 w 5995851"/>
              <a:gd name="connsiteY6" fmla="*/ 0 h 59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851" h="5995851">
                <a:moveTo>
                  <a:pt x="0" y="0"/>
                </a:moveTo>
                <a:lnTo>
                  <a:pt x="5995851" y="0"/>
                </a:lnTo>
                <a:lnTo>
                  <a:pt x="5995851" y="2566851"/>
                </a:lnTo>
                <a:lnTo>
                  <a:pt x="2566851" y="2566851"/>
                </a:lnTo>
                <a:lnTo>
                  <a:pt x="2566851" y="5995851"/>
                </a:lnTo>
                <a:lnTo>
                  <a:pt x="0" y="5995851"/>
                </a:lnTo>
                <a:lnTo>
                  <a:pt x="0" y="0"/>
                </a:lnTo>
                <a:close/>
              </a:path>
            </a:pathLst>
          </a:custGeom>
          <a:solidFill>
            <a:srgbClr val="FDE1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
        <p:nvSpPr>
          <p:cNvPr id="279" name="Espace réservé pour une image">
            <a:extLst>
              <a:ext uri="{FF2B5EF4-FFF2-40B4-BE49-F238E27FC236}">
                <a16:creationId xmlns:a16="http://schemas.microsoft.com/office/drawing/2014/main" id="{3E545320-796C-4FF5-B959-9D05E1F4DB77}"/>
              </a:ext>
            </a:extLst>
          </p:cNvPr>
          <p:cNvSpPr>
            <a:spLocks noGrp="1"/>
          </p:cNvSpPr>
          <p:nvPr>
            <p:ph type="pic" sz="quarter" idx="29" hasCustomPrompt="1"/>
          </p:nvPr>
        </p:nvSpPr>
        <p:spPr>
          <a:xfrm>
            <a:off x="8763000" y="3429000"/>
            <a:ext cx="3429000" cy="3429000"/>
          </a:xfrm>
        </p:spPr>
        <p:txBody>
          <a:bodyPr>
            <a:noAutofit/>
          </a:bodyPr>
          <a:lstStyle>
            <a:lvl1pPr>
              <a:defRPr sz="1400"/>
            </a:lvl1pPr>
          </a:lstStyle>
          <a:p>
            <a:r>
              <a:rPr lang="fr-CA" dirty="0"/>
              <a:t>Insérer image si désiré</a:t>
            </a:r>
          </a:p>
        </p:txBody>
      </p:sp>
      <p:sp>
        <p:nvSpPr>
          <p:cNvPr id="12" name="Titre">
            <a:extLst>
              <a:ext uri="{FF2B5EF4-FFF2-40B4-BE49-F238E27FC236}">
                <a16:creationId xmlns:a16="http://schemas.microsoft.com/office/drawing/2014/main" id="{083E2638-0907-4296-A837-AA3E16D5BFB6}"/>
              </a:ext>
            </a:extLst>
          </p:cNvPr>
          <p:cNvSpPr>
            <a:spLocks noGrp="1"/>
          </p:cNvSpPr>
          <p:nvPr>
            <p:ph type="title" hasCustomPrompt="1"/>
          </p:nvPr>
        </p:nvSpPr>
        <p:spPr/>
        <p:txBody>
          <a:bodyPr/>
          <a:lstStyle>
            <a:lvl1pPr>
              <a:defRPr/>
            </a:lvl1pPr>
          </a:lstStyle>
          <a:p>
            <a:r>
              <a:rPr lang="fr-FR" dirty="0"/>
              <a:t>Insérer le titre ici</a:t>
            </a:r>
            <a:endParaRPr lang="fr-CA" dirty="0"/>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397" y="274320"/>
            <a:ext cx="4421877" cy="410400"/>
          </a:xfrm>
        </p:spPr>
        <p:txBody>
          <a:bodyPr lIns="0" tIns="0" rIns="0" bIns="0">
            <a:noAutofit/>
          </a:bodyPr>
          <a:lstStyle>
            <a:lvl1pPr marL="0" indent="0">
              <a:buFontTx/>
              <a:buNone/>
              <a:defRPr sz="1000">
                <a:solidFill>
                  <a:srgbClr val="006CB7"/>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sp>
        <p:nvSpPr>
          <p:cNvPr id="9" name="Forme libre : carré couleur accent - bas droite">
            <a:extLst>
              <a:ext uri="{FF2B5EF4-FFF2-40B4-BE49-F238E27FC236}">
                <a16:creationId xmlns:a16="http://schemas.microsoft.com/office/drawing/2014/main" id="{401BEA3B-D07E-44BB-8F2E-65B1F65CEAF6}"/>
              </a:ext>
            </a:extLst>
          </p:cNvPr>
          <p:cNvSpPr>
            <a:spLocks noChangeAspect="1"/>
          </p:cNvSpPr>
          <p:nvPr userDrawn="1"/>
        </p:nvSpPr>
        <p:spPr>
          <a:xfrm>
            <a:off x="8762998" y="3428998"/>
            <a:ext cx="3429002" cy="3429002"/>
          </a:xfrm>
          <a:custGeom>
            <a:avLst/>
            <a:gdLst>
              <a:gd name="connsiteX0" fmla="*/ 0 w 5995851"/>
              <a:gd name="connsiteY0" fmla="*/ 0 h 5995851"/>
              <a:gd name="connsiteX1" fmla="*/ 5995851 w 5995851"/>
              <a:gd name="connsiteY1" fmla="*/ 0 h 5995851"/>
              <a:gd name="connsiteX2" fmla="*/ 5995851 w 5995851"/>
              <a:gd name="connsiteY2" fmla="*/ 2566851 h 5995851"/>
              <a:gd name="connsiteX3" fmla="*/ 2566851 w 5995851"/>
              <a:gd name="connsiteY3" fmla="*/ 2566851 h 5995851"/>
              <a:gd name="connsiteX4" fmla="*/ 2566851 w 5995851"/>
              <a:gd name="connsiteY4" fmla="*/ 5995851 h 5995851"/>
              <a:gd name="connsiteX5" fmla="*/ 0 w 5995851"/>
              <a:gd name="connsiteY5" fmla="*/ 5995851 h 5995851"/>
              <a:gd name="connsiteX6" fmla="*/ 0 w 5995851"/>
              <a:gd name="connsiteY6" fmla="*/ 0 h 59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851" h="5995851">
                <a:moveTo>
                  <a:pt x="0" y="0"/>
                </a:moveTo>
                <a:lnTo>
                  <a:pt x="5995851" y="0"/>
                </a:lnTo>
                <a:lnTo>
                  <a:pt x="5995851" y="2566851"/>
                </a:lnTo>
                <a:lnTo>
                  <a:pt x="2566851" y="2566851"/>
                </a:lnTo>
                <a:lnTo>
                  <a:pt x="2566851" y="5995851"/>
                </a:lnTo>
                <a:lnTo>
                  <a:pt x="0" y="5995851"/>
                </a:lnTo>
                <a:lnTo>
                  <a:pt x="0" y="0"/>
                </a:lnTo>
                <a:close/>
              </a:path>
            </a:pathLst>
          </a:custGeom>
          <a:solidFill>
            <a:srgbClr val="FDE1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
        <p:nvSpPr>
          <p:cNvPr id="3" name="Espace réservé du pied de page 4">
            <a:extLst>
              <a:ext uri="{FF2B5EF4-FFF2-40B4-BE49-F238E27FC236}">
                <a16:creationId xmlns:a16="http://schemas.microsoft.com/office/drawing/2014/main" id="{7BED8627-F61E-FAD1-0399-63E341C95106}"/>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667618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 Contenu - 2 colonne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ED75104-D63D-41EC-AB37-DB2D145C2B6C}"/>
              </a:ext>
            </a:extLst>
          </p:cNvPr>
          <p:cNvSpPr>
            <a:spLocks noGrp="1"/>
          </p:cNvSpPr>
          <p:nvPr>
            <p:ph type="dt" sz="half" idx="25"/>
          </p:nvPr>
        </p:nvSpPr>
        <p:spPr>
          <a:xfrm>
            <a:off x="9649326" y="6356350"/>
            <a:ext cx="1806184" cy="365125"/>
          </a:xfrm>
          <a:prstGeom prst="rect">
            <a:avLst/>
          </a:prstGeom>
        </p:spPr>
        <p:txBody>
          <a:bodyPr/>
          <a:lstStyle/>
          <a:p>
            <a:endParaRPr lang="fr-CA" dirty="0"/>
          </a:p>
        </p:txBody>
      </p:sp>
      <p:sp>
        <p:nvSpPr>
          <p:cNvPr id="7" name="Espace réservé du numéro de diapositive 6">
            <a:extLst>
              <a:ext uri="{FF2B5EF4-FFF2-40B4-BE49-F238E27FC236}">
                <a16:creationId xmlns:a16="http://schemas.microsoft.com/office/drawing/2014/main" id="{AFABDD7D-8BCB-40FF-A16F-3BEE20511D70}"/>
              </a:ext>
            </a:extLst>
          </p:cNvPr>
          <p:cNvSpPr>
            <a:spLocks noGrp="1"/>
          </p:cNvSpPr>
          <p:nvPr>
            <p:ph type="sldNum" sz="quarter" idx="27"/>
          </p:nvPr>
        </p:nvSpPr>
        <p:spPr/>
        <p:txBody>
          <a:bodyPr/>
          <a:lstStyle/>
          <a:p>
            <a:pPr marL="200025"/>
            <a:fld id="{81D60167-4931-47E6-BA6A-407CBD079E47}" type="slidenum">
              <a:rPr lang="fr-CA" smtClean="0"/>
              <a:pPr marL="200025"/>
              <a:t>‹N°›</a:t>
            </a:fld>
            <a:endParaRPr lang="fr-CA" dirty="0"/>
          </a:p>
        </p:txBody>
      </p:sp>
      <p:sp>
        <p:nvSpPr>
          <p:cNvPr id="14" name="Espace réservé du contenu - colonne droite">
            <a:extLst>
              <a:ext uri="{FF2B5EF4-FFF2-40B4-BE49-F238E27FC236}">
                <a16:creationId xmlns:a16="http://schemas.microsoft.com/office/drawing/2014/main" id="{78E07DCC-9F5C-48A7-AD6C-3B5F96B62D95}"/>
              </a:ext>
            </a:extLst>
          </p:cNvPr>
          <p:cNvSpPr>
            <a:spLocks noGrp="1"/>
          </p:cNvSpPr>
          <p:nvPr>
            <p:ph sz="quarter" idx="29" hasCustomPrompt="1"/>
          </p:nvPr>
        </p:nvSpPr>
        <p:spPr>
          <a:xfrm>
            <a:off x="6700630" y="2141621"/>
            <a:ext cx="4754880" cy="3984859"/>
          </a:xfrm>
        </p:spPr>
        <p:txBody>
          <a:bodyPr/>
          <a:lstStyle>
            <a:lvl1pPr>
              <a:spcBef>
                <a:spcPts val="600"/>
              </a:spcBef>
              <a:defRPr b="1">
                <a:solidFill>
                  <a:schemeClr val="accent4"/>
                </a:solidFill>
              </a:defRPr>
            </a:lvl1pPr>
            <a:lvl2pPr marL="0" indent="0">
              <a:buNone/>
              <a:defRPr sz="1600"/>
            </a:lvl2pPr>
            <a:lvl3pPr marL="228600" indent="-228600">
              <a:buSzPct val="100000"/>
              <a:buFont typeface="Arial" panose="020B0604020202020204" pitchFamily="34" charset="0"/>
              <a:buChar char="•"/>
              <a:defRPr sz="1600"/>
            </a:lvl3pPr>
            <a:lvl4pPr marL="457200" indent="-228600">
              <a:spcAft>
                <a:spcPts val="500"/>
              </a:spcAft>
              <a:buSzPct val="100000"/>
              <a:buFont typeface="Symbol" panose="05050102010706020507" pitchFamily="18" charset="2"/>
              <a:buChar char="-"/>
              <a:defRPr lang="fr-FR" sz="1600" kern="1200" dirty="0" smtClean="0">
                <a:solidFill>
                  <a:schemeClr val="tx1"/>
                </a:solidFill>
                <a:latin typeface="+mn-lt"/>
                <a:ea typeface="+mn-ea"/>
                <a:cs typeface="+mn-cs"/>
              </a:defRPr>
            </a:lvl4pPr>
          </a:lstStyle>
          <a:p>
            <a:pPr lvl="0"/>
            <a:r>
              <a:rPr lang="fr-CA" dirty="0"/>
              <a:t>Insérer le texte ici. Utiliser la commande « Augmenter le niveau de liste » pour passer d’un niveau à l’autre. </a:t>
            </a:r>
            <a:br>
              <a:rPr lang="fr-CA" dirty="0"/>
            </a:br>
            <a:r>
              <a:rPr lang="fr-CA" dirty="0"/>
              <a:t>Niveau 1 = titre de paragraphe : </a:t>
            </a:r>
            <a:r>
              <a:rPr lang="fr-CA" dirty="0" err="1"/>
              <a:t>arial</a:t>
            </a:r>
            <a:r>
              <a:rPr lang="fr-CA" dirty="0"/>
              <a:t> gras, couleur accent.</a:t>
            </a:r>
            <a:br>
              <a:rPr lang="fr-CA" dirty="0"/>
            </a:br>
            <a:r>
              <a:rPr lang="fr-CA" dirty="0"/>
              <a:t>Niveau 2 = texte de paragraphe: </a:t>
            </a:r>
            <a:r>
              <a:rPr lang="fr-CA" dirty="0" err="1"/>
              <a:t>arial</a:t>
            </a:r>
            <a:r>
              <a:rPr lang="fr-CA" dirty="0"/>
              <a:t>, couleur automatique foncée.</a:t>
            </a:r>
            <a:br>
              <a:rPr lang="fr-CA" dirty="0"/>
            </a:br>
            <a:r>
              <a:rPr lang="fr-CA" dirty="0"/>
              <a:t>Niveau 3 et 4 = listes à puce.</a:t>
            </a:r>
          </a:p>
          <a:p>
            <a:pPr lvl="1"/>
            <a:r>
              <a:rPr lang="fr-FR" dirty="0"/>
              <a:t>Deuxième niveau</a:t>
            </a:r>
          </a:p>
          <a:p>
            <a:pPr lvl="2"/>
            <a:r>
              <a:rPr lang="fr-FR" dirty="0"/>
              <a:t>Troisième niveau</a:t>
            </a:r>
          </a:p>
          <a:p>
            <a:pPr lvl="3"/>
            <a:r>
              <a:rPr lang="fr-FR" dirty="0"/>
              <a:t>Quatrième niveau</a:t>
            </a:r>
          </a:p>
        </p:txBody>
      </p:sp>
      <p:sp>
        <p:nvSpPr>
          <p:cNvPr id="10" name="Espace réservé du contenu - colonne gauche">
            <a:extLst>
              <a:ext uri="{FF2B5EF4-FFF2-40B4-BE49-F238E27FC236}">
                <a16:creationId xmlns:a16="http://schemas.microsoft.com/office/drawing/2014/main" id="{66E8FCCD-DB32-4577-97E1-0197C58C2FAF}"/>
              </a:ext>
            </a:extLst>
          </p:cNvPr>
          <p:cNvSpPr>
            <a:spLocks noGrp="1"/>
          </p:cNvSpPr>
          <p:nvPr>
            <p:ph sz="quarter" idx="28" hasCustomPrompt="1"/>
          </p:nvPr>
        </p:nvSpPr>
        <p:spPr>
          <a:xfrm>
            <a:off x="914398" y="2141621"/>
            <a:ext cx="5410202" cy="3984859"/>
          </a:xfrm>
        </p:spPr>
        <p:txBody>
          <a:bodyPr/>
          <a:lstStyle>
            <a:lvl1pPr>
              <a:spcBef>
                <a:spcPts val="600"/>
              </a:spcBef>
              <a:defRPr b="1">
                <a:solidFill>
                  <a:schemeClr val="accent4"/>
                </a:solidFill>
              </a:defRPr>
            </a:lvl1pPr>
            <a:lvl2pPr marL="0" indent="0">
              <a:buNone/>
              <a:defRPr sz="1600"/>
            </a:lvl2pPr>
            <a:lvl3pPr marL="228600" indent="-228600">
              <a:buSzPct val="100000"/>
              <a:buFont typeface="Arial" panose="020B0604020202020204" pitchFamily="34" charset="0"/>
              <a:buChar char="•"/>
              <a:defRPr sz="1600"/>
            </a:lvl3pPr>
            <a:lvl4pPr marL="457200" indent="-228600">
              <a:spcAft>
                <a:spcPts val="500"/>
              </a:spcAft>
              <a:buSzPct val="100000"/>
              <a:buFont typeface="Symbol" panose="05050102010706020507" pitchFamily="18" charset="2"/>
              <a:buChar char="-"/>
              <a:defRPr lang="fr-FR" sz="1600" kern="1200" dirty="0" smtClean="0">
                <a:solidFill>
                  <a:schemeClr val="tx1"/>
                </a:solidFill>
                <a:latin typeface="+mn-lt"/>
                <a:ea typeface="+mn-ea"/>
                <a:cs typeface="+mn-cs"/>
              </a:defRPr>
            </a:lvl4pPr>
          </a:lstStyle>
          <a:p>
            <a:pPr lvl="0"/>
            <a:r>
              <a:rPr lang="fr-CA" dirty="0"/>
              <a:t>Insérer le texte ici. Utiliser la commande « Augmenter le niveau de liste » pour passer d’un niveau à l’autre. </a:t>
            </a:r>
            <a:br>
              <a:rPr lang="fr-CA" dirty="0"/>
            </a:br>
            <a:r>
              <a:rPr lang="fr-CA" dirty="0"/>
              <a:t>Niveau 1 = titre de paragraphe : </a:t>
            </a:r>
            <a:r>
              <a:rPr lang="fr-CA" dirty="0" err="1"/>
              <a:t>arial</a:t>
            </a:r>
            <a:r>
              <a:rPr lang="fr-CA" dirty="0"/>
              <a:t> gras, couleur accent.</a:t>
            </a:r>
            <a:br>
              <a:rPr lang="fr-CA" dirty="0"/>
            </a:br>
            <a:r>
              <a:rPr lang="fr-CA" dirty="0"/>
              <a:t>Niveau 2 = texte de paragraphe: </a:t>
            </a:r>
            <a:r>
              <a:rPr lang="fr-CA" dirty="0" err="1"/>
              <a:t>arial</a:t>
            </a:r>
            <a:r>
              <a:rPr lang="fr-CA" dirty="0"/>
              <a:t>, couleur automatique foncée.</a:t>
            </a:r>
            <a:br>
              <a:rPr lang="fr-CA" dirty="0"/>
            </a:br>
            <a:r>
              <a:rPr lang="fr-CA" dirty="0"/>
              <a:t>Niveau 3 et 4 = listes à puce.</a:t>
            </a:r>
            <a:endParaRPr lang="fr-FR" dirty="0"/>
          </a:p>
        </p:txBody>
      </p:sp>
      <p:sp>
        <p:nvSpPr>
          <p:cNvPr id="12" name="Titre 11">
            <a:extLst>
              <a:ext uri="{FF2B5EF4-FFF2-40B4-BE49-F238E27FC236}">
                <a16:creationId xmlns:a16="http://schemas.microsoft.com/office/drawing/2014/main" id="{083E2638-0907-4296-A837-AA3E16D5BFB6}"/>
              </a:ext>
            </a:extLst>
          </p:cNvPr>
          <p:cNvSpPr>
            <a:spLocks noGrp="1"/>
          </p:cNvSpPr>
          <p:nvPr>
            <p:ph type="title" hasCustomPrompt="1"/>
          </p:nvPr>
        </p:nvSpPr>
        <p:spPr/>
        <p:txBody>
          <a:bodyPr/>
          <a:lstStyle>
            <a:lvl1pPr>
              <a:defRPr/>
            </a:lvl1pPr>
          </a:lstStyle>
          <a:p>
            <a:r>
              <a:rPr lang="fr-FR" dirty="0"/>
              <a:t>Insérer le Titre ici</a:t>
            </a:r>
            <a:endParaRPr lang="fr-CA" dirty="0"/>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397" y="274320"/>
            <a:ext cx="4421877" cy="410400"/>
          </a:xfrm>
        </p:spPr>
        <p:txBody>
          <a:bodyPr lIns="0" tIns="0" rIns="0" bIns="0">
            <a:noAutofit/>
          </a:bodyPr>
          <a:lstStyle>
            <a:lvl1pPr marL="0" indent="0">
              <a:buFontTx/>
              <a:buNone/>
              <a:defRPr sz="1000">
                <a:solidFill>
                  <a:srgbClr val="006CB7"/>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(titre de la section)</a:t>
            </a:r>
          </a:p>
        </p:txBody>
      </p:sp>
      <p:sp>
        <p:nvSpPr>
          <p:cNvPr id="4" name="Espace réservé du pied de page 4">
            <a:extLst>
              <a:ext uri="{FF2B5EF4-FFF2-40B4-BE49-F238E27FC236}">
                <a16:creationId xmlns:a16="http://schemas.microsoft.com/office/drawing/2014/main" id="{C669EA89-4267-8614-A4D2-86A9B93CC068}"/>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3752808690"/>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 Sous-titre / Contenu - 1 colonne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ED75104-D63D-41EC-AB37-DB2D145C2B6C}"/>
              </a:ext>
            </a:extLst>
          </p:cNvPr>
          <p:cNvSpPr>
            <a:spLocks noGrp="1"/>
          </p:cNvSpPr>
          <p:nvPr>
            <p:ph type="dt" sz="half" idx="25"/>
          </p:nvPr>
        </p:nvSpPr>
        <p:spPr>
          <a:xfrm>
            <a:off x="9649326" y="6356350"/>
            <a:ext cx="1780674" cy="365125"/>
          </a:xfrm>
          <a:prstGeom prst="rect">
            <a:avLst/>
          </a:prstGeom>
        </p:spPr>
        <p:txBody>
          <a:bodyPr/>
          <a:lstStyle/>
          <a:p>
            <a:endParaRPr lang="fr-CA"/>
          </a:p>
        </p:txBody>
      </p:sp>
      <p:sp>
        <p:nvSpPr>
          <p:cNvPr id="7" name="Espace réservé du numéro de diapositive 6">
            <a:extLst>
              <a:ext uri="{FF2B5EF4-FFF2-40B4-BE49-F238E27FC236}">
                <a16:creationId xmlns:a16="http://schemas.microsoft.com/office/drawing/2014/main" id="{AFABDD7D-8BCB-40FF-A16F-3BEE20511D70}"/>
              </a:ext>
            </a:extLst>
          </p:cNvPr>
          <p:cNvSpPr>
            <a:spLocks noGrp="1"/>
          </p:cNvSpPr>
          <p:nvPr>
            <p:ph type="sldNum" sz="quarter" idx="27"/>
          </p:nvPr>
        </p:nvSpPr>
        <p:spPr/>
        <p:txBody>
          <a:bodyPr/>
          <a:lstStyle/>
          <a:p>
            <a:pPr marL="200025"/>
            <a:fld id="{81D60167-4931-47E6-BA6A-407CBD079E47}" type="slidenum">
              <a:rPr lang="fr-CA" smtClean="0"/>
              <a:pPr marL="200025"/>
              <a:t>‹N°›</a:t>
            </a:fld>
            <a:endParaRPr lang="fr-CA" dirty="0"/>
          </a:p>
        </p:txBody>
      </p:sp>
      <p:sp>
        <p:nvSpPr>
          <p:cNvPr id="10" name="Espace réservé du contenu - colonne gauche">
            <a:extLst>
              <a:ext uri="{FF2B5EF4-FFF2-40B4-BE49-F238E27FC236}">
                <a16:creationId xmlns:a16="http://schemas.microsoft.com/office/drawing/2014/main" id="{66E8FCCD-DB32-4577-97E1-0197C58C2FAF}"/>
              </a:ext>
            </a:extLst>
          </p:cNvPr>
          <p:cNvSpPr>
            <a:spLocks noGrp="1"/>
          </p:cNvSpPr>
          <p:nvPr>
            <p:ph sz="quarter" idx="28" hasCustomPrompt="1"/>
          </p:nvPr>
        </p:nvSpPr>
        <p:spPr>
          <a:xfrm>
            <a:off x="914398" y="2560320"/>
            <a:ext cx="10058400" cy="3289905"/>
          </a:xfrm>
        </p:spPr>
        <p:txBody>
          <a:bodyPr>
            <a:noAutofit/>
          </a:bodyPr>
          <a:lstStyle>
            <a:lvl1pPr>
              <a:spcBef>
                <a:spcPts val="600"/>
              </a:spcBef>
              <a:defRPr b="0">
                <a:solidFill>
                  <a:schemeClr val="tx1"/>
                </a:solidFill>
                <a:latin typeface="Times New Roman" panose="02020603050405020304" pitchFamily="18" charset="0"/>
                <a:cs typeface="Times New Roman" panose="02020603050405020304" pitchFamily="18" charset="0"/>
              </a:defRPr>
            </a:lvl1pPr>
            <a:lvl2pPr marL="0" indent="0">
              <a:spcBef>
                <a:spcPts val="0"/>
              </a:spcBef>
              <a:spcAft>
                <a:spcPts val="600"/>
              </a:spcAft>
              <a:buNone/>
              <a:defRPr sz="1600"/>
            </a:lvl2pPr>
            <a:lvl3pPr marL="228600" indent="-228600">
              <a:buSzPct val="100000"/>
              <a:buFont typeface="Arial" panose="020B0604020202020204" pitchFamily="34" charset="0"/>
              <a:buChar char="•"/>
              <a:defRPr sz="1600"/>
            </a:lvl3pPr>
            <a:lvl4pPr marL="457200" indent="-228600">
              <a:spcAft>
                <a:spcPts val="500"/>
              </a:spcAft>
              <a:buSzPct val="100000"/>
              <a:buFont typeface="Symbol" panose="05050102010706020507" pitchFamily="18" charset="2"/>
              <a:buChar char="-"/>
              <a:defRPr lang="fr-FR" sz="1600" kern="1200" dirty="0" smtClean="0">
                <a:solidFill>
                  <a:schemeClr val="tx1"/>
                </a:solidFill>
                <a:latin typeface="+mn-lt"/>
                <a:ea typeface="+mn-ea"/>
                <a:cs typeface="+mn-cs"/>
              </a:defRPr>
            </a:lvl4pPr>
          </a:lstStyle>
          <a:p>
            <a:pPr lvl="0"/>
            <a:r>
              <a:rPr lang="fr-CA" dirty="0"/>
              <a:t>Insérer le texte ici. Utiliser la commande « Augmenter le niveau de liste » pour passer d’un niveau à l’autre. </a:t>
            </a:r>
            <a:br>
              <a:rPr lang="fr-CA" dirty="0"/>
            </a:br>
            <a:r>
              <a:rPr lang="fr-CA" dirty="0"/>
              <a:t>Niveau 1 = titre de paragraphe : </a:t>
            </a:r>
            <a:r>
              <a:rPr lang="fr-CA" dirty="0" err="1"/>
              <a:t>arial</a:t>
            </a:r>
            <a:r>
              <a:rPr lang="fr-CA" dirty="0"/>
              <a:t> gras, couleur accent.</a:t>
            </a:r>
            <a:br>
              <a:rPr lang="fr-CA" dirty="0"/>
            </a:br>
            <a:r>
              <a:rPr lang="fr-CA" dirty="0"/>
              <a:t>Niveau 2 = texte de paragraphe: </a:t>
            </a:r>
            <a:r>
              <a:rPr lang="fr-CA" dirty="0" err="1"/>
              <a:t>arial</a:t>
            </a:r>
            <a:r>
              <a:rPr lang="fr-CA" dirty="0"/>
              <a:t>, couleur automatique foncée.</a:t>
            </a:r>
            <a:br>
              <a:rPr lang="fr-CA" dirty="0"/>
            </a:br>
            <a:r>
              <a:rPr lang="fr-CA" dirty="0"/>
              <a:t>Niveau 3 et 4 = listes à puce.</a:t>
            </a:r>
            <a:endParaRPr lang="fr-FR" dirty="0"/>
          </a:p>
          <a:p>
            <a:pPr lvl="1"/>
            <a:r>
              <a:rPr lang="fr-FR" dirty="0"/>
              <a:t>Deuxième niveau</a:t>
            </a:r>
          </a:p>
          <a:p>
            <a:pPr lvl="2"/>
            <a:r>
              <a:rPr lang="fr-FR" dirty="0"/>
              <a:t>Troisième niveau</a:t>
            </a:r>
          </a:p>
          <a:p>
            <a:pPr lvl="3"/>
            <a:r>
              <a:rPr lang="fr-FR" dirty="0"/>
              <a:t>Quatrième niveau</a:t>
            </a:r>
          </a:p>
        </p:txBody>
      </p:sp>
      <p:sp>
        <p:nvSpPr>
          <p:cNvPr id="11" name="Espace réservé du texte  - sous-titre">
            <a:extLst>
              <a:ext uri="{FF2B5EF4-FFF2-40B4-BE49-F238E27FC236}">
                <a16:creationId xmlns:a16="http://schemas.microsoft.com/office/drawing/2014/main" id="{8FEAA6BC-3D17-40AE-BB2B-87EB03C0B6B5}"/>
              </a:ext>
            </a:extLst>
          </p:cNvPr>
          <p:cNvSpPr>
            <a:spLocks noGrp="1"/>
          </p:cNvSpPr>
          <p:nvPr>
            <p:ph type="body" sz="quarter" idx="15" hasCustomPrompt="1"/>
          </p:nvPr>
        </p:nvSpPr>
        <p:spPr>
          <a:xfrm>
            <a:off x="914400" y="1715704"/>
            <a:ext cx="10046368" cy="666549"/>
          </a:xfrm>
        </p:spPr>
        <p:txBody>
          <a:bodyPr lIns="0" tIns="0" rIns="0" bIns="0" anchor="b">
            <a:normAutofit/>
          </a:bodyPr>
          <a:lstStyle>
            <a:lvl1pPr marL="0" indent="0">
              <a:lnSpc>
                <a:spcPct val="90000"/>
              </a:lnSpc>
              <a:spcAft>
                <a:spcPts val="0"/>
              </a:spcAft>
              <a:buFontTx/>
              <a:buNone/>
              <a:defRPr sz="3200" b="1">
                <a:solidFill>
                  <a:schemeClr val="accent4"/>
                </a:solidFill>
                <a:latin typeface="Arial" panose="020B0604020202020204" pitchFamily="34" charset="0"/>
                <a:cs typeface="Arial" panose="020B0604020202020204" pitchFamily="34" charset="0"/>
              </a:defRPr>
            </a:lvl1pPr>
            <a:lvl2pPr marL="457200" indent="0">
              <a:buFontTx/>
              <a:buNone/>
              <a:defRPr>
                <a:solidFill>
                  <a:schemeClr val="accent6"/>
                </a:solidFill>
                <a:latin typeface="Times New Roman" panose="02020603050405020304" pitchFamily="18" charset="0"/>
                <a:cs typeface="Times New Roman" panose="02020603050405020304" pitchFamily="18" charset="0"/>
              </a:defRPr>
            </a:lvl2pPr>
            <a:lvl3pPr marL="914400" indent="0">
              <a:buFontTx/>
              <a:buNone/>
              <a:defRPr>
                <a:solidFill>
                  <a:schemeClr val="accent6"/>
                </a:solidFill>
                <a:latin typeface="Times New Roman" panose="02020603050405020304" pitchFamily="18" charset="0"/>
                <a:cs typeface="Times New Roman" panose="02020603050405020304" pitchFamily="18" charset="0"/>
              </a:defRPr>
            </a:lvl3pPr>
            <a:lvl4pPr marL="1371600" indent="0">
              <a:buFontTx/>
              <a:buNone/>
              <a:defRPr>
                <a:solidFill>
                  <a:schemeClr val="accent6"/>
                </a:solidFill>
                <a:latin typeface="Times New Roman" panose="02020603050405020304" pitchFamily="18" charset="0"/>
                <a:cs typeface="Times New Roman" panose="02020603050405020304" pitchFamily="18" charset="0"/>
              </a:defRPr>
            </a:lvl4pPr>
            <a:lvl5pPr marL="1828800" indent="0">
              <a:buFontTx/>
              <a:buNone/>
              <a:defRPr>
                <a:solidFill>
                  <a:schemeClr val="accent6"/>
                </a:solidFill>
                <a:latin typeface="Times New Roman" panose="02020603050405020304" pitchFamily="18" charset="0"/>
                <a:cs typeface="Times New Roman" panose="02020603050405020304" pitchFamily="18" charset="0"/>
              </a:defRPr>
            </a:lvl5pPr>
          </a:lstStyle>
          <a:p>
            <a:pPr lvl="0"/>
            <a:r>
              <a:rPr lang="fr-FR" dirty="0"/>
              <a:t>Insérer sous-titre ici</a:t>
            </a:r>
          </a:p>
        </p:txBody>
      </p:sp>
      <p:sp>
        <p:nvSpPr>
          <p:cNvPr id="12" name="Titre 11">
            <a:extLst>
              <a:ext uri="{FF2B5EF4-FFF2-40B4-BE49-F238E27FC236}">
                <a16:creationId xmlns:a16="http://schemas.microsoft.com/office/drawing/2014/main" id="{083E2638-0907-4296-A837-AA3E16D5BFB6}"/>
              </a:ext>
            </a:extLst>
          </p:cNvPr>
          <p:cNvSpPr>
            <a:spLocks noGrp="1"/>
          </p:cNvSpPr>
          <p:nvPr>
            <p:ph type="title" hasCustomPrompt="1"/>
          </p:nvPr>
        </p:nvSpPr>
        <p:spPr/>
        <p:txBody>
          <a:bodyPr/>
          <a:lstStyle>
            <a:lvl1pPr>
              <a:defRPr/>
            </a:lvl1pPr>
          </a:lstStyle>
          <a:p>
            <a:r>
              <a:rPr lang="fr-FR" dirty="0"/>
              <a:t>Insérer le Titre ici</a:t>
            </a:r>
            <a:endParaRPr lang="fr-CA" dirty="0"/>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397" y="274320"/>
            <a:ext cx="4421877" cy="410400"/>
          </a:xfrm>
        </p:spPr>
        <p:txBody>
          <a:bodyPr lIns="0" tIns="0" rIns="0" bIns="0">
            <a:noAutofit/>
          </a:bodyPr>
          <a:lstStyle>
            <a:lvl1pPr marL="0" indent="0">
              <a:buFontTx/>
              <a:buNone/>
              <a:defRPr sz="1000">
                <a:solidFill>
                  <a:srgbClr val="006CB7"/>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sp>
        <p:nvSpPr>
          <p:cNvPr id="5" name="Espace réservé du pied de page 4">
            <a:extLst>
              <a:ext uri="{FF2B5EF4-FFF2-40B4-BE49-F238E27FC236}">
                <a16:creationId xmlns:a16="http://schemas.microsoft.com/office/drawing/2014/main" id="{507CCA49-5D26-4CF3-EEB7-B2B47BFF6FC4}"/>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1374527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 Sous-titre / Contenu - 2 colonne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ED75104-D63D-41EC-AB37-DB2D145C2B6C}"/>
              </a:ext>
            </a:extLst>
          </p:cNvPr>
          <p:cNvSpPr>
            <a:spLocks noGrp="1"/>
          </p:cNvSpPr>
          <p:nvPr>
            <p:ph type="dt" sz="half" idx="25"/>
          </p:nvPr>
        </p:nvSpPr>
        <p:spPr>
          <a:xfrm>
            <a:off x="9649326" y="6356350"/>
            <a:ext cx="1780674" cy="365125"/>
          </a:xfrm>
          <a:prstGeom prst="rect">
            <a:avLst/>
          </a:prstGeom>
        </p:spPr>
        <p:txBody>
          <a:bodyPr/>
          <a:lstStyle/>
          <a:p>
            <a:endParaRPr lang="fr-CA"/>
          </a:p>
        </p:txBody>
      </p:sp>
      <p:sp>
        <p:nvSpPr>
          <p:cNvPr id="7" name="Espace réservé du numéro de diapositive 6">
            <a:extLst>
              <a:ext uri="{FF2B5EF4-FFF2-40B4-BE49-F238E27FC236}">
                <a16:creationId xmlns:a16="http://schemas.microsoft.com/office/drawing/2014/main" id="{AFABDD7D-8BCB-40FF-A16F-3BEE20511D70}"/>
              </a:ext>
            </a:extLst>
          </p:cNvPr>
          <p:cNvSpPr>
            <a:spLocks noGrp="1"/>
          </p:cNvSpPr>
          <p:nvPr>
            <p:ph type="sldNum" sz="quarter" idx="27"/>
          </p:nvPr>
        </p:nvSpPr>
        <p:spPr/>
        <p:txBody>
          <a:bodyPr/>
          <a:lstStyle/>
          <a:p>
            <a:pPr marL="200025"/>
            <a:fld id="{81D60167-4931-47E6-BA6A-407CBD079E47}" type="slidenum">
              <a:rPr lang="fr-CA" smtClean="0"/>
              <a:pPr marL="200025"/>
              <a:t>‹N°›</a:t>
            </a:fld>
            <a:endParaRPr lang="fr-CA" dirty="0"/>
          </a:p>
        </p:txBody>
      </p:sp>
      <p:sp>
        <p:nvSpPr>
          <p:cNvPr id="14" name="Espace réservé du contenu - colonne droite">
            <a:extLst>
              <a:ext uri="{FF2B5EF4-FFF2-40B4-BE49-F238E27FC236}">
                <a16:creationId xmlns:a16="http://schemas.microsoft.com/office/drawing/2014/main" id="{78E07DCC-9F5C-48A7-AD6C-3B5F96B62D95}"/>
              </a:ext>
            </a:extLst>
          </p:cNvPr>
          <p:cNvSpPr>
            <a:spLocks noGrp="1"/>
          </p:cNvSpPr>
          <p:nvPr>
            <p:ph sz="quarter" idx="29" hasCustomPrompt="1"/>
          </p:nvPr>
        </p:nvSpPr>
        <p:spPr>
          <a:xfrm>
            <a:off x="6700630" y="2560320"/>
            <a:ext cx="4729370" cy="3291840"/>
          </a:xfrm>
        </p:spPr>
        <p:txBody>
          <a:bodyPr>
            <a:noAutofit/>
          </a:bodyPr>
          <a:lstStyle>
            <a:lvl1pPr>
              <a:defRPr b="0">
                <a:solidFill>
                  <a:schemeClr val="tx1"/>
                </a:solidFill>
                <a:latin typeface="Times New Roman" panose="02020603050405020304" pitchFamily="18" charset="0"/>
                <a:cs typeface="Times New Roman" panose="02020603050405020304" pitchFamily="18" charset="0"/>
              </a:defRPr>
            </a:lvl1pPr>
            <a:lvl2pPr marL="0" indent="0">
              <a:spcBef>
                <a:spcPts val="0"/>
              </a:spcBef>
              <a:buNone/>
              <a:defRPr sz="1600"/>
            </a:lvl2pPr>
            <a:lvl3pPr marL="228600" indent="-228600">
              <a:buSzPct val="100000"/>
              <a:buFont typeface="Arial" panose="020B0604020202020204" pitchFamily="34" charset="0"/>
              <a:buChar char="•"/>
              <a:defRPr sz="1600"/>
            </a:lvl3pPr>
            <a:lvl4pPr marL="457200" indent="-228600">
              <a:spcAft>
                <a:spcPts val="500"/>
              </a:spcAft>
              <a:buSzPct val="100000"/>
              <a:buFont typeface="Symbol" panose="05050102010706020507" pitchFamily="18" charset="2"/>
              <a:buChar char="-"/>
              <a:defRPr lang="fr-FR" sz="1600" kern="1200" dirty="0" smtClean="0">
                <a:solidFill>
                  <a:schemeClr val="tx1"/>
                </a:solidFill>
                <a:latin typeface="+mn-lt"/>
                <a:ea typeface="+mn-ea"/>
                <a:cs typeface="+mn-cs"/>
              </a:defRPr>
            </a:lvl4pPr>
          </a:lstStyle>
          <a:p>
            <a:pPr lvl="0"/>
            <a:r>
              <a:rPr lang="fr-CA" dirty="0"/>
              <a:t>Insérer le texte ici. Utiliser la commande « Augmenter le niveau de liste » pour passer d’un niveau à l’autre. </a:t>
            </a:r>
            <a:br>
              <a:rPr lang="fr-CA" dirty="0"/>
            </a:br>
            <a:r>
              <a:rPr lang="fr-CA" dirty="0"/>
              <a:t>Niveau 1 = titre de paragraphe : </a:t>
            </a:r>
            <a:r>
              <a:rPr lang="fr-CA" dirty="0" err="1"/>
              <a:t>arial</a:t>
            </a:r>
            <a:r>
              <a:rPr lang="fr-CA" dirty="0"/>
              <a:t> gras, couleur accent.</a:t>
            </a:r>
            <a:br>
              <a:rPr lang="fr-CA" dirty="0"/>
            </a:br>
            <a:r>
              <a:rPr lang="fr-CA" dirty="0"/>
              <a:t>Niveau 2 = texte de paragraphe: </a:t>
            </a:r>
            <a:r>
              <a:rPr lang="fr-CA" dirty="0" err="1"/>
              <a:t>arial</a:t>
            </a:r>
            <a:r>
              <a:rPr lang="fr-CA" dirty="0"/>
              <a:t>, couleur automatique foncée.</a:t>
            </a:r>
            <a:br>
              <a:rPr lang="fr-CA" dirty="0"/>
            </a:br>
            <a:r>
              <a:rPr lang="fr-CA" dirty="0"/>
              <a:t>Niveau 3 et 4 = listes à puce.</a:t>
            </a:r>
            <a:endParaRPr lang="fr-FR" dirty="0"/>
          </a:p>
          <a:p>
            <a:pPr lvl="1"/>
            <a:r>
              <a:rPr lang="fr-FR" dirty="0"/>
              <a:t>Deuxième niveau</a:t>
            </a:r>
          </a:p>
          <a:p>
            <a:pPr lvl="2"/>
            <a:r>
              <a:rPr lang="fr-FR" dirty="0"/>
              <a:t>Troisième niveau</a:t>
            </a:r>
          </a:p>
          <a:p>
            <a:pPr lvl="3"/>
            <a:r>
              <a:rPr lang="fr-FR" dirty="0"/>
              <a:t>Quatrième niveau</a:t>
            </a:r>
          </a:p>
        </p:txBody>
      </p:sp>
      <p:sp>
        <p:nvSpPr>
          <p:cNvPr id="10" name="Espace réservé du contenu - colonne gauche">
            <a:extLst>
              <a:ext uri="{FF2B5EF4-FFF2-40B4-BE49-F238E27FC236}">
                <a16:creationId xmlns:a16="http://schemas.microsoft.com/office/drawing/2014/main" id="{66E8FCCD-DB32-4577-97E1-0197C58C2FAF}"/>
              </a:ext>
            </a:extLst>
          </p:cNvPr>
          <p:cNvSpPr>
            <a:spLocks noGrp="1"/>
          </p:cNvSpPr>
          <p:nvPr>
            <p:ph sz="quarter" idx="28" hasCustomPrompt="1"/>
          </p:nvPr>
        </p:nvSpPr>
        <p:spPr>
          <a:xfrm>
            <a:off x="914398" y="2560320"/>
            <a:ext cx="5486402" cy="2272937"/>
          </a:xfrm>
        </p:spPr>
        <p:txBody>
          <a:bodyPr>
            <a:noAutofit/>
          </a:bodyPr>
          <a:lstStyle>
            <a:lvl1pPr>
              <a:spcBef>
                <a:spcPts val="600"/>
              </a:spcBef>
              <a:defRPr b="0">
                <a:solidFill>
                  <a:schemeClr val="tx1"/>
                </a:solidFill>
                <a:latin typeface="Times New Roman" panose="02020603050405020304" pitchFamily="18" charset="0"/>
                <a:cs typeface="Times New Roman" panose="02020603050405020304" pitchFamily="18" charset="0"/>
              </a:defRPr>
            </a:lvl1pPr>
            <a:lvl2pPr marL="0" indent="0">
              <a:spcBef>
                <a:spcPts val="0"/>
              </a:spcBef>
              <a:spcAft>
                <a:spcPts val="600"/>
              </a:spcAft>
              <a:buNone/>
              <a:defRPr sz="1600"/>
            </a:lvl2pPr>
            <a:lvl3pPr marL="228600" indent="-228600">
              <a:buSzPct val="100000"/>
              <a:buFont typeface="Arial" panose="020B0604020202020204" pitchFamily="34" charset="0"/>
              <a:buChar char="•"/>
              <a:defRPr sz="1600"/>
            </a:lvl3pPr>
            <a:lvl4pPr marL="457200" indent="-228600">
              <a:spcAft>
                <a:spcPts val="500"/>
              </a:spcAft>
              <a:buSzPct val="100000"/>
              <a:buFont typeface="Symbol" panose="05050102010706020507" pitchFamily="18" charset="2"/>
              <a:buChar char="-"/>
              <a:defRPr lang="fr-FR" sz="1600" kern="1200" dirty="0" smtClean="0">
                <a:solidFill>
                  <a:schemeClr val="tx1"/>
                </a:solidFill>
                <a:latin typeface="+mn-lt"/>
                <a:ea typeface="+mn-ea"/>
                <a:cs typeface="+mn-cs"/>
              </a:defRPr>
            </a:lvl4pPr>
          </a:lstStyle>
          <a:p>
            <a:pPr lvl="0"/>
            <a:r>
              <a:rPr lang="fr-CA" dirty="0"/>
              <a:t>Insérer le texte ici. Utiliser la commande « Augmenter le niveau de liste » pour passer d’un niveau à l’autre. </a:t>
            </a:r>
            <a:br>
              <a:rPr lang="fr-CA" dirty="0"/>
            </a:br>
            <a:r>
              <a:rPr lang="fr-CA" dirty="0"/>
              <a:t>Niveau 1 = titre de paragraphe : </a:t>
            </a:r>
            <a:r>
              <a:rPr lang="fr-CA" dirty="0" err="1"/>
              <a:t>arial</a:t>
            </a:r>
            <a:r>
              <a:rPr lang="fr-CA" dirty="0"/>
              <a:t> gras, couleur accent.</a:t>
            </a:r>
            <a:br>
              <a:rPr lang="fr-CA" dirty="0"/>
            </a:br>
            <a:r>
              <a:rPr lang="fr-CA" dirty="0"/>
              <a:t>Niveau 2 = texte de paragraphe: </a:t>
            </a:r>
            <a:r>
              <a:rPr lang="fr-CA" dirty="0" err="1"/>
              <a:t>arial</a:t>
            </a:r>
            <a:r>
              <a:rPr lang="fr-CA" dirty="0"/>
              <a:t>, couleur automatique foncée.</a:t>
            </a:r>
            <a:br>
              <a:rPr lang="fr-CA" dirty="0"/>
            </a:br>
            <a:r>
              <a:rPr lang="fr-CA" dirty="0"/>
              <a:t>Niveau 3 et 4 = listes à puce</a:t>
            </a:r>
            <a:endParaRPr lang="fr-FR" dirty="0"/>
          </a:p>
        </p:txBody>
      </p:sp>
      <p:sp>
        <p:nvSpPr>
          <p:cNvPr id="11" name="Espace réservé du texte - sous titre">
            <a:extLst>
              <a:ext uri="{FF2B5EF4-FFF2-40B4-BE49-F238E27FC236}">
                <a16:creationId xmlns:a16="http://schemas.microsoft.com/office/drawing/2014/main" id="{8FEAA6BC-3D17-40AE-BB2B-87EB03C0B6B5}"/>
              </a:ext>
            </a:extLst>
          </p:cNvPr>
          <p:cNvSpPr>
            <a:spLocks noGrp="1"/>
          </p:cNvSpPr>
          <p:nvPr>
            <p:ph type="body" sz="quarter" idx="15" hasCustomPrompt="1"/>
          </p:nvPr>
        </p:nvSpPr>
        <p:spPr>
          <a:xfrm>
            <a:off x="914400" y="1715704"/>
            <a:ext cx="10046368" cy="666549"/>
          </a:xfrm>
        </p:spPr>
        <p:txBody>
          <a:bodyPr lIns="0" tIns="0" rIns="0" bIns="0" anchor="b">
            <a:normAutofit/>
          </a:bodyPr>
          <a:lstStyle>
            <a:lvl1pPr marL="0" indent="0">
              <a:lnSpc>
                <a:spcPct val="90000"/>
              </a:lnSpc>
              <a:spcAft>
                <a:spcPts val="0"/>
              </a:spcAft>
              <a:buFontTx/>
              <a:buNone/>
              <a:defRPr sz="3200" b="1">
                <a:solidFill>
                  <a:schemeClr val="accent4"/>
                </a:solidFill>
                <a:latin typeface="Arial" panose="020B0604020202020204" pitchFamily="34" charset="0"/>
                <a:cs typeface="Arial" panose="020B0604020202020204" pitchFamily="34" charset="0"/>
              </a:defRPr>
            </a:lvl1pPr>
            <a:lvl2pPr marL="457200" indent="0">
              <a:buFontTx/>
              <a:buNone/>
              <a:defRPr>
                <a:solidFill>
                  <a:schemeClr val="accent6"/>
                </a:solidFill>
                <a:latin typeface="Times New Roman" panose="02020603050405020304" pitchFamily="18" charset="0"/>
                <a:cs typeface="Times New Roman" panose="02020603050405020304" pitchFamily="18" charset="0"/>
              </a:defRPr>
            </a:lvl2pPr>
            <a:lvl3pPr marL="914400" indent="0">
              <a:buFontTx/>
              <a:buNone/>
              <a:defRPr>
                <a:solidFill>
                  <a:schemeClr val="accent6"/>
                </a:solidFill>
                <a:latin typeface="Times New Roman" panose="02020603050405020304" pitchFamily="18" charset="0"/>
                <a:cs typeface="Times New Roman" panose="02020603050405020304" pitchFamily="18" charset="0"/>
              </a:defRPr>
            </a:lvl3pPr>
            <a:lvl4pPr marL="1371600" indent="0">
              <a:buFontTx/>
              <a:buNone/>
              <a:defRPr>
                <a:solidFill>
                  <a:schemeClr val="accent6"/>
                </a:solidFill>
                <a:latin typeface="Times New Roman" panose="02020603050405020304" pitchFamily="18" charset="0"/>
                <a:cs typeface="Times New Roman" panose="02020603050405020304" pitchFamily="18" charset="0"/>
              </a:defRPr>
            </a:lvl4pPr>
            <a:lvl5pPr marL="1828800" indent="0">
              <a:buFontTx/>
              <a:buNone/>
              <a:defRPr>
                <a:solidFill>
                  <a:schemeClr val="accent6"/>
                </a:solidFill>
                <a:latin typeface="Times New Roman" panose="02020603050405020304" pitchFamily="18" charset="0"/>
                <a:cs typeface="Times New Roman" panose="02020603050405020304" pitchFamily="18" charset="0"/>
              </a:defRPr>
            </a:lvl5pPr>
          </a:lstStyle>
          <a:p>
            <a:pPr lvl="0"/>
            <a:r>
              <a:rPr lang="fr-FR" dirty="0"/>
              <a:t>Insérer sous-titre ici</a:t>
            </a:r>
          </a:p>
        </p:txBody>
      </p:sp>
      <p:sp>
        <p:nvSpPr>
          <p:cNvPr id="12" name="Titre 11">
            <a:extLst>
              <a:ext uri="{FF2B5EF4-FFF2-40B4-BE49-F238E27FC236}">
                <a16:creationId xmlns:a16="http://schemas.microsoft.com/office/drawing/2014/main" id="{083E2638-0907-4296-A837-AA3E16D5BFB6}"/>
              </a:ext>
            </a:extLst>
          </p:cNvPr>
          <p:cNvSpPr>
            <a:spLocks noGrp="1"/>
          </p:cNvSpPr>
          <p:nvPr>
            <p:ph type="title" hasCustomPrompt="1"/>
          </p:nvPr>
        </p:nvSpPr>
        <p:spPr/>
        <p:txBody>
          <a:bodyPr/>
          <a:lstStyle>
            <a:lvl1pPr>
              <a:defRPr/>
            </a:lvl1pPr>
          </a:lstStyle>
          <a:p>
            <a:r>
              <a:rPr lang="fr-FR" dirty="0"/>
              <a:t>Insérer le Titre ici</a:t>
            </a:r>
            <a:endParaRPr lang="fr-CA" dirty="0"/>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397" y="274320"/>
            <a:ext cx="4421877" cy="410400"/>
          </a:xfrm>
        </p:spPr>
        <p:txBody>
          <a:bodyPr lIns="0" tIns="0" rIns="0" bIns="0">
            <a:noAutofit/>
          </a:bodyPr>
          <a:lstStyle>
            <a:lvl1pPr marL="0" indent="0">
              <a:buFontTx/>
              <a:buNone/>
              <a:defRPr sz="1000">
                <a:solidFill>
                  <a:srgbClr val="006CB7"/>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sp>
        <p:nvSpPr>
          <p:cNvPr id="5" name="Espace réservé du pied de page 4">
            <a:extLst>
              <a:ext uri="{FF2B5EF4-FFF2-40B4-BE49-F238E27FC236}">
                <a16:creationId xmlns:a16="http://schemas.microsoft.com/office/drawing/2014/main" id="{C79136F3-68B8-D4AB-E0A8-D68A85763CFE}"/>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3221178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re / contenu à droite / texte blanc">
    <p:bg bwMode="ltGray">
      <p:bgPr>
        <a:solidFill>
          <a:schemeClr val="accent1"/>
        </a:solidFill>
        <a:effectLst/>
      </p:bgPr>
    </p:bg>
    <p:spTree>
      <p:nvGrpSpPr>
        <p:cNvPr id="1" name=""/>
        <p:cNvGrpSpPr/>
        <p:nvPr/>
      </p:nvGrpSpPr>
      <p:grpSpPr>
        <a:xfrm>
          <a:off x="0" y="0"/>
          <a:ext cx="0" cy="0"/>
          <a:chOff x="0" y="0"/>
          <a:chExt cx="0" cy="0"/>
        </a:xfrm>
      </p:grpSpPr>
      <p:sp>
        <p:nvSpPr>
          <p:cNvPr id="11" name="Carré couleur grand - arrière plan">
            <a:extLst>
              <a:ext uri="{FF2B5EF4-FFF2-40B4-BE49-F238E27FC236}">
                <a16:creationId xmlns:a16="http://schemas.microsoft.com/office/drawing/2014/main" id="{70C92FD8-BBDF-42D9-BCEC-CA7F938E4561}"/>
              </a:ext>
            </a:extLst>
          </p:cNvPr>
          <p:cNvSpPr>
            <a:spLocks noChangeAspect="1"/>
          </p:cNvSpPr>
          <p:nvPr/>
        </p:nvSpPr>
        <p:spPr>
          <a:xfrm>
            <a:off x="5186149" y="0"/>
            <a:ext cx="70058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5" name="Logo-UdeM-monde-bleu" hidden="1">
            <a:extLst>
              <a:ext uri="{FF2B5EF4-FFF2-40B4-BE49-F238E27FC236}">
                <a16:creationId xmlns:a16="http://schemas.microsoft.com/office/drawing/2014/main" id="{1EB0B8F1-347F-4C15-BF53-15C7DAF0DA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985" y="6275323"/>
            <a:ext cx="1576891" cy="321637"/>
          </a:xfrm>
          <a:prstGeom prst="rect">
            <a:avLst/>
          </a:prstGeom>
        </p:spPr>
      </p:pic>
      <p:sp>
        <p:nvSpPr>
          <p:cNvPr id="9" name="Espace réservé du numéro de diapositive 8">
            <a:extLst>
              <a:ext uri="{FF2B5EF4-FFF2-40B4-BE49-F238E27FC236}">
                <a16:creationId xmlns:a16="http://schemas.microsoft.com/office/drawing/2014/main" id="{20307CF5-7824-457E-BFF4-C175FDC502E5}"/>
              </a:ext>
            </a:extLst>
          </p:cNvPr>
          <p:cNvSpPr>
            <a:spLocks noGrp="1"/>
          </p:cNvSpPr>
          <p:nvPr>
            <p:ph type="sldNum" sz="quarter" idx="16"/>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sp>
        <p:nvSpPr>
          <p:cNvPr id="10" name="Espace réservé du contenu 9">
            <a:extLst>
              <a:ext uri="{FF2B5EF4-FFF2-40B4-BE49-F238E27FC236}">
                <a16:creationId xmlns:a16="http://schemas.microsoft.com/office/drawing/2014/main" id="{AEE4F430-0D44-4198-A506-360A36EE8384}"/>
              </a:ext>
            </a:extLst>
          </p:cNvPr>
          <p:cNvSpPr>
            <a:spLocks noGrp="1"/>
          </p:cNvSpPr>
          <p:nvPr>
            <p:ph sz="quarter" idx="13" hasCustomPrompt="1"/>
          </p:nvPr>
        </p:nvSpPr>
        <p:spPr>
          <a:xfrm>
            <a:off x="5751279" y="914401"/>
            <a:ext cx="5414209" cy="5048249"/>
          </a:xfrm>
        </p:spPr>
        <p:txBody>
          <a:bodyPr/>
          <a:lstStyle>
            <a:lvl1pPr>
              <a:defRPr/>
            </a:lvl1pPr>
            <a:lvl5pPr>
              <a:defRPr>
                <a:solidFill>
                  <a:schemeClr val="tx1"/>
                </a:solidFill>
              </a:defRPr>
            </a:lvl5pPr>
          </a:lstStyle>
          <a:p>
            <a:pPr lvl="0"/>
            <a:r>
              <a:rPr lang="fr-CA" dirty="0"/>
              <a:t>Insérer le texte ici. Utiliser la commande « Augmenter le niveau de liste » pour passer d’un niveau à l’autre. </a:t>
            </a:r>
            <a:br>
              <a:rPr lang="fr-CA" dirty="0"/>
            </a:br>
            <a:r>
              <a:rPr lang="fr-CA" dirty="0"/>
              <a:t>Niveau 1 = texte de paragraphe: </a:t>
            </a:r>
            <a:r>
              <a:rPr lang="fr-CA" dirty="0" err="1"/>
              <a:t>arial</a:t>
            </a:r>
            <a:r>
              <a:rPr lang="fr-CA" dirty="0"/>
              <a:t>, couleur automatique foncée.</a:t>
            </a:r>
            <a:br>
              <a:rPr lang="fr-CA" dirty="0"/>
            </a:br>
            <a:r>
              <a:rPr lang="fr-CA" dirty="0"/>
              <a:t>Niveau 2, 3 et 4 = listes à puce. </a:t>
            </a:r>
            <a:br>
              <a:rPr lang="fr-CA" dirty="0"/>
            </a:br>
            <a:r>
              <a:rPr lang="fr-CA" dirty="0"/>
              <a:t>Niveau 5 = titre de paragraphe : </a:t>
            </a:r>
            <a:r>
              <a:rPr lang="fr-CA" dirty="0" err="1"/>
              <a:t>arial</a:t>
            </a:r>
            <a:r>
              <a:rPr lang="fr-CA" dirty="0"/>
              <a:t> gras, couleur automatique foncé.</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p:nvPr>
        </p:nvSpPr>
        <p:spPr>
          <a:xfrm>
            <a:off x="914400" y="3942608"/>
            <a:ext cx="3789947" cy="1371600"/>
          </a:xfrm>
        </p:spPr>
        <p:txBody>
          <a:bodyPr lIns="0" tIns="118872" rIns="0" bIns="0">
            <a:normAutofit/>
          </a:bodyPr>
          <a:lstStyle>
            <a:lvl1pPr marL="0" indent="0" algn="l">
              <a:spcBef>
                <a:spcPts val="600"/>
              </a:spcBef>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sp>
        <p:nvSpPr>
          <p:cNvPr id="2" name="Titre 1">
            <a:extLst>
              <a:ext uri="{FF2B5EF4-FFF2-40B4-BE49-F238E27FC236}">
                <a16:creationId xmlns:a16="http://schemas.microsoft.com/office/drawing/2014/main" id="{7ED391B7-CCE6-4540-A0C5-16C581737E89}"/>
              </a:ext>
            </a:extLst>
          </p:cNvPr>
          <p:cNvSpPr>
            <a:spLocks noGrp="1"/>
          </p:cNvSpPr>
          <p:nvPr>
            <p:ph type="ctrTitle"/>
          </p:nvPr>
        </p:nvSpPr>
        <p:spPr>
          <a:xfrm>
            <a:off x="914400" y="1033272"/>
            <a:ext cx="3789947" cy="2838202"/>
          </a:xfrm>
        </p:spPr>
        <p:txBody>
          <a:bodyPr lIns="0" tIns="0" rIns="0" bIns="0" anchor="t">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fr-FR"/>
              <a:t>Modifiez le style du titre</a:t>
            </a:r>
            <a:endParaRPr lang="fr-CA" dirty="0"/>
          </a:p>
        </p:txBody>
      </p:sp>
      <p:sp>
        <p:nvSpPr>
          <p:cNvPr id="4" name="Espace réservé du pied de page 5">
            <a:extLst>
              <a:ext uri="{FF2B5EF4-FFF2-40B4-BE49-F238E27FC236}">
                <a16:creationId xmlns:a16="http://schemas.microsoft.com/office/drawing/2014/main" id="{22A8DF1C-0BC0-CAA8-7506-F65B6577EEF9}"/>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pic>
        <p:nvPicPr>
          <p:cNvPr id="6" name="Picture 5">
            <a:extLst>
              <a:ext uri="{FF2B5EF4-FFF2-40B4-BE49-F238E27FC236}">
                <a16:creationId xmlns:a16="http://schemas.microsoft.com/office/drawing/2014/main" id="{13F10474-5EC9-9A9A-8D32-58851E3111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Tree>
    <p:extLst>
      <p:ext uri="{BB962C8B-B14F-4D97-AF65-F5344CB8AC3E}">
        <p14:creationId xmlns:p14="http://schemas.microsoft.com/office/powerpoint/2010/main" val="2348641022"/>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re / contenu à droite / texte foncé">
    <p:bg bwMode="ltGray">
      <p:bgPr>
        <a:solidFill>
          <a:schemeClr val="bg1"/>
        </a:solidFill>
        <a:effectLst/>
      </p:bgPr>
    </p:bg>
    <p:spTree>
      <p:nvGrpSpPr>
        <p:cNvPr id="1" name=""/>
        <p:cNvGrpSpPr/>
        <p:nvPr/>
      </p:nvGrpSpPr>
      <p:grpSpPr>
        <a:xfrm>
          <a:off x="0" y="0"/>
          <a:ext cx="0" cy="0"/>
          <a:chOff x="0" y="0"/>
          <a:chExt cx="0" cy="0"/>
        </a:xfrm>
      </p:grpSpPr>
      <p:sp>
        <p:nvSpPr>
          <p:cNvPr id="11" name="Carré couleur grand - arrière plan">
            <a:extLst>
              <a:ext uri="{FF2B5EF4-FFF2-40B4-BE49-F238E27FC236}">
                <a16:creationId xmlns:a16="http://schemas.microsoft.com/office/drawing/2014/main" id="{70C92FD8-BBDF-42D9-BCEC-CA7F938E4561}"/>
              </a:ext>
            </a:extLst>
          </p:cNvPr>
          <p:cNvSpPr>
            <a:spLocks noChangeAspect="1"/>
          </p:cNvSpPr>
          <p:nvPr/>
        </p:nvSpPr>
        <p:spPr>
          <a:xfrm>
            <a:off x="5186149" y="0"/>
            <a:ext cx="700585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Logo-UdeM-monde-bleu" hidden="1">
            <a:extLst>
              <a:ext uri="{FF2B5EF4-FFF2-40B4-BE49-F238E27FC236}">
                <a16:creationId xmlns:a16="http://schemas.microsoft.com/office/drawing/2014/main" id="{C8F6FDD4-1022-4D74-BD27-23765C7A12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985" y="6275323"/>
            <a:ext cx="1576891" cy="321637"/>
          </a:xfrm>
          <a:prstGeom prst="rect">
            <a:avLst/>
          </a:prstGeom>
        </p:spPr>
      </p:pic>
      <p:sp>
        <p:nvSpPr>
          <p:cNvPr id="9" name="Espace réservé du numéro de diapositive 8">
            <a:extLst>
              <a:ext uri="{FF2B5EF4-FFF2-40B4-BE49-F238E27FC236}">
                <a16:creationId xmlns:a16="http://schemas.microsoft.com/office/drawing/2014/main" id="{20307CF5-7824-457E-BFF4-C175FDC502E5}"/>
              </a:ext>
            </a:extLst>
          </p:cNvPr>
          <p:cNvSpPr>
            <a:spLocks noGrp="1"/>
          </p:cNvSpPr>
          <p:nvPr>
            <p:ph type="sldNum" sz="quarter" idx="16"/>
          </p:nvPr>
        </p:nvSpPr>
        <p:spPr/>
        <p:txBody>
          <a:bodyPr/>
          <a:lstStyle/>
          <a:p>
            <a:pPr marL="200025"/>
            <a:fld id="{81D60167-4931-47E6-BA6A-407CBD079E47}" type="slidenum">
              <a:rPr lang="fr-CA" smtClean="0"/>
              <a:pPr marL="200025"/>
              <a:t>‹N°›</a:t>
            </a:fld>
            <a:endParaRPr lang="fr-CA" dirty="0"/>
          </a:p>
        </p:txBody>
      </p:sp>
      <p:sp>
        <p:nvSpPr>
          <p:cNvPr id="10" name="Espace réservé du contenu 9">
            <a:extLst>
              <a:ext uri="{FF2B5EF4-FFF2-40B4-BE49-F238E27FC236}">
                <a16:creationId xmlns:a16="http://schemas.microsoft.com/office/drawing/2014/main" id="{AEE4F430-0D44-4198-A506-360A36EE8384}"/>
              </a:ext>
            </a:extLst>
          </p:cNvPr>
          <p:cNvSpPr>
            <a:spLocks noGrp="1"/>
          </p:cNvSpPr>
          <p:nvPr>
            <p:ph sz="quarter" idx="13" hasCustomPrompt="1"/>
          </p:nvPr>
        </p:nvSpPr>
        <p:spPr>
          <a:xfrm>
            <a:off x="5751279" y="914401"/>
            <a:ext cx="5414209" cy="5048249"/>
          </a:xfrm>
        </p:spPr>
        <p:txBody>
          <a:bodyPr/>
          <a:lstStyle>
            <a:lvl1pPr>
              <a:defRPr/>
            </a:lvl1pPr>
            <a:lvl5pPr>
              <a:defRPr>
                <a:solidFill>
                  <a:schemeClr val="tx1"/>
                </a:solidFill>
              </a:defRPr>
            </a:lvl5pPr>
          </a:lstStyle>
          <a:p>
            <a:pPr lvl="0"/>
            <a:r>
              <a:rPr lang="fr-CA" dirty="0"/>
              <a:t>Insérer le texte ici. Utiliser la commande « Augmenter le niveau de liste » pour passer d’un niveau à l’autre. </a:t>
            </a:r>
            <a:br>
              <a:rPr lang="fr-CA" dirty="0"/>
            </a:br>
            <a:r>
              <a:rPr lang="fr-CA" dirty="0"/>
              <a:t>Niveau 1 = texte de paragraphe: </a:t>
            </a:r>
            <a:r>
              <a:rPr lang="fr-CA" dirty="0" err="1"/>
              <a:t>arial</a:t>
            </a:r>
            <a:r>
              <a:rPr lang="fr-CA" dirty="0"/>
              <a:t>, couleur automatique foncée.</a:t>
            </a:r>
            <a:br>
              <a:rPr lang="fr-CA" dirty="0"/>
            </a:br>
            <a:r>
              <a:rPr lang="fr-CA" dirty="0"/>
              <a:t>Niveau 2, 3 et 4 = listes à puce. </a:t>
            </a:r>
            <a:br>
              <a:rPr lang="fr-CA" dirty="0"/>
            </a:br>
            <a:r>
              <a:rPr lang="fr-CA" dirty="0"/>
              <a:t>Niveau 5 = titre de paragraphe : </a:t>
            </a:r>
            <a:r>
              <a:rPr lang="fr-CA" dirty="0" err="1"/>
              <a:t>arial</a:t>
            </a:r>
            <a:r>
              <a:rPr lang="fr-CA" dirty="0"/>
              <a:t> gras, couleur automatique foncé.</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p:nvPr>
        </p:nvSpPr>
        <p:spPr>
          <a:xfrm>
            <a:off x="914400" y="3942608"/>
            <a:ext cx="3789947" cy="1371600"/>
          </a:xfrm>
        </p:spPr>
        <p:txBody>
          <a:bodyPr lIns="0" tIns="118872" rIns="0" bIns="0">
            <a:normAutofit/>
          </a:bodyPr>
          <a:lstStyle>
            <a:lvl1pPr marL="0" indent="0" algn="l">
              <a:spcBef>
                <a:spcPts val="600"/>
              </a:spcBef>
              <a:buNone/>
              <a:defRPr sz="18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sp>
        <p:nvSpPr>
          <p:cNvPr id="2" name="Titre 1">
            <a:extLst>
              <a:ext uri="{FF2B5EF4-FFF2-40B4-BE49-F238E27FC236}">
                <a16:creationId xmlns:a16="http://schemas.microsoft.com/office/drawing/2014/main" id="{7ED391B7-CCE6-4540-A0C5-16C581737E89}"/>
              </a:ext>
            </a:extLst>
          </p:cNvPr>
          <p:cNvSpPr>
            <a:spLocks noGrp="1"/>
          </p:cNvSpPr>
          <p:nvPr>
            <p:ph type="ctrTitle"/>
          </p:nvPr>
        </p:nvSpPr>
        <p:spPr>
          <a:xfrm>
            <a:off x="914400" y="1033272"/>
            <a:ext cx="3789947" cy="2838202"/>
          </a:xfrm>
        </p:spPr>
        <p:txBody>
          <a:bodyPr lIns="0" tIns="0" rIns="0" bIns="0" anchor="t">
            <a:normAutofit/>
          </a:bodyPr>
          <a:lstStyle>
            <a:lvl1pPr algn="l">
              <a:defRPr sz="6000">
                <a:solidFill>
                  <a:schemeClr val="tx1"/>
                </a:solidFill>
                <a:latin typeface="Arial" panose="020B0604020202020204" pitchFamily="34" charset="0"/>
                <a:cs typeface="Arial" panose="020B0604020202020204" pitchFamily="34" charset="0"/>
              </a:defRPr>
            </a:lvl1pPr>
          </a:lstStyle>
          <a:p>
            <a:r>
              <a:rPr lang="fr-FR"/>
              <a:t>Modifiez le style du titre</a:t>
            </a:r>
            <a:endParaRPr lang="fr-CA" dirty="0"/>
          </a:p>
        </p:txBody>
      </p:sp>
      <p:sp>
        <p:nvSpPr>
          <p:cNvPr id="4" name="Espace réservé du pied de page 4">
            <a:extLst>
              <a:ext uri="{FF2B5EF4-FFF2-40B4-BE49-F238E27FC236}">
                <a16:creationId xmlns:a16="http://schemas.microsoft.com/office/drawing/2014/main" id="{09D5ADB4-0069-E768-11ED-B1EA9EDED3FA}"/>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3087800992"/>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seulement - texte foncé">
    <p:bg>
      <p:bgPr>
        <a:solidFill>
          <a:schemeClr val="bg1"/>
        </a:solidFill>
        <a:effectLst/>
      </p:bgPr>
    </p:bg>
    <p:spTree>
      <p:nvGrpSpPr>
        <p:cNvPr id="1" name=""/>
        <p:cNvGrpSpPr/>
        <p:nvPr/>
      </p:nvGrpSpPr>
      <p:grpSpPr>
        <a:xfrm>
          <a:off x="0" y="0"/>
          <a:ext cx="0" cy="0"/>
          <a:chOff x="0" y="0"/>
          <a:chExt cx="0" cy="0"/>
        </a:xfrm>
      </p:grpSpPr>
      <p:pic>
        <p:nvPicPr>
          <p:cNvPr id="7" name="Logo-UdeM-monde-bleu" hidden="1">
            <a:extLst>
              <a:ext uri="{FF2B5EF4-FFF2-40B4-BE49-F238E27FC236}">
                <a16:creationId xmlns:a16="http://schemas.microsoft.com/office/drawing/2014/main" id="{0E4D42B2-402A-4FB8-9EA9-44CFD8F5B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985" y="6275323"/>
            <a:ext cx="1576891" cy="321637"/>
          </a:xfrm>
          <a:prstGeom prst="rect">
            <a:avLst/>
          </a:prstGeom>
        </p:spPr>
      </p:pic>
      <p:sp>
        <p:nvSpPr>
          <p:cNvPr id="5" name="Espace réservé du numéro de diapositive 4">
            <a:extLst>
              <a:ext uri="{FF2B5EF4-FFF2-40B4-BE49-F238E27FC236}">
                <a16:creationId xmlns:a16="http://schemas.microsoft.com/office/drawing/2014/main" id="{304CE3B2-E92C-4EFE-965A-BD2361385D91}"/>
              </a:ext>
            </a:extLst>
          </p:cNvPr>
          <p:cNvSpPr>
            <a:spLocks noGrp="1"/>
          </p:cNvSpPr>
          <p:nvPr>
            <p:ph type="sldNum" sz="quarter" idx="25"/>
          </p:nvPr>
        </p:nvSpPr>
        <p:spPr/>
        <p:txBody>
          <a:bodyPr/>
          <a:lstStyle/>
          <a:p>
            <a:pPr marL="200025"/>
            <a:fld id="{81D60167-4931-47E6-BA6A-407CBD079E47}" type="slidenum">
              <a:rPr lang="fr-CA" smtClean="0"/>
              <a:pPr marL="200025"/>
              <a:t>‹N°›</a:t>
            </a:fld>
            <a:endParaRPr lang="fr-CA" dirty="0"/>
          </a:p>
        </p:txBody>
      </p:sp>
      <p:sp>
        <p:nvSpPr>
          <p:cNvPr id="3" name="Titre 2">
            <a:extLst>
              <a:ext uri="{FF2B5EF4-FFF2-40B4-BE49-F238E27FC236}">
                <a16:creationId xmlns:a16="http://schemas.microsoft.com/office/drawing/2014/main" id="{CAA04715-8A72-48E7-947B-7DF7125B0C65}"/>
              </a:ext>
            </a:extLst>
          </p:cNvPr>
          <p:cNvSpPr>
            <a:spLocks noGrp="1"/>
          </p:cNvSpPr>
          <p:nvPr>
            <p:ph type="title" hasCustomPrompt="1"/>
          </p:nvPr>
        </p:nvSpPr>
        <p:spPr/>
        <p:txBody>
          <a:bodyPr/>
          <a:lstStyle>
            <a:lvl1pPr>
              <a:defRPr/>
            </a:lvl1pPr>
          </a:lstStyle>
          <a:p>
            <a:r>
              <a:rPr lang="fr-FR" dirty="0"/>
              <a:t>Insérer le Titre ici</a:t>
            </a:r>
            <a:endParaRPr lang="fr-CA" dirty="0"/>
          </a:p>
        </p:txBody>
      </p:sp>
      <p:sp>
        <p:nvSpPr>
          <p:cNvPr id="22" name="Espace réservé du texte 21">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400" y="262800"/>
            <a:ext cx="2699512" cy="410400"/>
          </a:xfrm>
        </p:spPr>
        <p:txBody>
          <a:bodyPr lIns="0" tIns="0" rIns="0" bIns="0">
            <a:noAutofit/>
          </a:bodyPr>
          <a:lstStyle>
            <a:lvl1pPr marL="0" indent="0">
              <a:buFontTx/>
              <a:buNone/>
              <a:defRPr sz="1000">
                <a:solidFill>
                  <a:schemeClr val="accent1"/>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pic>
        <p:nvPicPr>
          <p:cNvPr id="8" name="Logo-type-UdeM" hidden="1">
            <a:extLst>
              <a:ext uri="{FF2B5EF4-FFF2-40B4-BE49-F238E27FC236}">
                <a16:creationId xmlns:a16="http://schemas.microsoft.com/office/drawing/2014/main" id="{83CE645D-AE91-4FA3-AA3C-9B0B546AB3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3770" y="5560973"/>
            <a:ext cx="1012850" cy="1006976"/>
          </a:xfrm>
          <a:prstGeom prst="rect">
            <a:avLst/>
          </a:prstGeom>
        </p:spPr>
      </p:pic>
      <p:sp>
        <p:nvSpPr>
          <p:cNvPr id="2" name="Espace réservé du pied de page 4">
            <a:extLst>
              <a:ext uri="{FF2B5EF4-FFF2-40B4-BE49-F238E27FC236}">
                <a16:creationId xmlns:a16="http://schemas.microsoft.com/office/drawing/2014/main" id="{EC825994-65C9-DDF4-3993-27F94D74714E}"/>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4014505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re seulement - texte foncé">
    <p:bg>
      <p:bgRef idx="1001">
        <a:schemeClr val="bg2"/>
      </p:bgRef>
    </p:bg>
    <p:spTree>
      <p:nvGrpSpPr>
        <p:cNvPr id="1" name=""/>
        <p:cNvGrpSpPr/>
        <p:nvPr/>
      </p:nvGrpSpPr>
      <p:grpSpPr>
        <a:xfrm>
          <a:off x="0" y="0"/>
          <a:ext cx="0" cy="0"/>
          <a:chOff x="0" y="0"/>
          <a:chExt cx="0" cy="0"/>
        </a:xfrm>
      </p:grpSpPr>
      <p:pic>
        <p:nvPicPr>
          <p:cNvPr id="7" name="Logo-UdeM-monde-bleu" hidden="1">
            <a:extLst>
              <a:ext uri="{FF2B5EF4-FFF2-40B4-BE49-F238E27FC236}">
                <a16:creationId xmlns:a16="http://schemas.microsoft.com/office/drawing/2014/main" id="{0E4D42B2-402A-4FB8-9EA9-44CFD8F5BE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985" y="6275323"/>
            <a:ext cx="1576891" cy="321637"/>
          </a:xfrm>
          <a:prstGeom prst="rect">
            <a:avLst/>
          </a:prstGeom>
        </p:spPr>
      </p:pic>
      <p:sp>
        <p:nvSpPr>
          <p:cNvPr id="5" name="Espace réservé du numéro de diapositive 4">
            <a:extLst>
              <a:ext uri="{FF2B5EF4-FFF2-40B4-BE49-F238E27FC236}">
                <a16:creationId xmlns:a16="http://schemas.microsoft.com/office/drawing/2014/main" id="{304CE3B2-E92C-4EFE-965A-BD2361385D91}"/>
              </a:ext>
            </a:extLst>
          </p:cNvPr>
          <p:cNvSpPr>
            <a:spLocks noGrp="1"/>
          </p:cNvSpPr>
          <p:nvPr>
            <p:ph type="sldNum" sz="quarter" idx="25"/>
          </p:nvPr>
        </p:nvSpPr>
        <p:spPr/>
        <p:txBody>
          <a:bodyPr/>
          <a:lstStyle/>
          <a:p>
            <a:pPr marL="200025"/>
            <a:fld id="{81D60167-4931-47E6-BA6A-407CBD079E47}" type="slidenum">
              <a:rPr lang="fr-CA" smtClean="0"/>
              <a:pPr marL="200025"/>
              <a:t>‹N°›</a:t>
            </a:fld>
            <a:endParaRPr lang="fr-CA" dirty="0"/>
          </a:p>
        </p:txBody>
      </p:sp>
      <p:sp>
        <p:nvSpPr>
          <p:cNvPr id="3" name="Titre 2">
            <a:extLst>
              <a:ext uri="{FF2B5EF4-FFF2-40B4-BE49-F238E27FC236}">
                <a16:creationId xmlns:a16="http://schemas.microsoft.com/office/drawing/2014/main" id="{CAA04715-8A72-48E7-947B-7DF7125B0C65}"/>
              </a:ext>
            </a:extLst>
          </p:cNvPr>
          <p:cNvSpPr>
            <a:spLocks noGrp="1"/>
          </p:cNvSpPr>
          <p:nvPr>
            <p:ph type="title" hasCustomPrompt="1"/>
          </p:nvPr>
        </p:nvSpPr>
        <p:spPr/>
        <p:txBody>
          <a:bodyPr/>
          <a:lstStyle>
            <a:lvl1pPr>
              <a:defRPr/>
            </a:lvl1pPr>
          </a:lstStyle>
          <a:p>
            <a:r>
              <a:rPr lang="fr-FR" dirty="0"/>
              <a:t>Insérer le Titre ici</a:t>
            </a:r>
            <a:endParaRPr lang="fr-CA" dirty="0"/>
          </a:p>
        </p:txBody>
      </p:sp>
      <p:sp>
        <p:nvSpPr>
          <p:cNvPr id="22" name="Espace réservé du texte 21">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400" y="262800"/>
            <a:ext cx="2699512" cy="410400"/>
          </a:xfrm>
        </p:spPr>
        <p:txBody>
          <a:bodyPr lIns="0" tIns="0" rIns="0" bIns="0">
            <a:noAutofit/>
          </a:bodyPr>
          <a:lstStyle>
            <a:lvl1pPr marL="0" indent="0">
              <a:buFontTx/>
              <a:buNone/>
              <a:defRPr sz="1000">
                <a:solidFill>
                  <a:schemeClr val="accent1"/>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pic>
        <p:nvPicPr>
          <p:cNvPr id="8" name="Logo-type-UdeM" hidden="1">
            <a:extLst>
              <a:ext uri="{FF2B5EF4-FFF2-40B4-BE49-F238E27FC236}">
                <a16:creationId xmlns:a16="http://schemas.microsoft.com/office/drawing/2014/main" id="{83CE645D-AE91-4FA3-AA3C-9B0B546AB3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3770" y="5560973"/>
            <a:ext cx="1012850" cy="1006976"/>
          </a:xfrm>
          <a:prstGeom prst="rect">
            <a:avLst/>
          </a:prstGeom>
        </p:spPr>
      </p:pic>
      <p:sp>
        <p:nvSpPr>
          <p:cNvPr id="2" name="Espace réservé du pied de page 4">
            <a:extLst>
              <a:ext uri="{FF2B5EF4-FFF2-40B4-BE49-F238E27FC236}">
                <a16:creationId xmlns:a16="http://schemas.microsoft.com/office/drawing/2014/main" id="{EC825994-65C9-DDF4-3993-27F94D74714E}"/>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255017960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 sous-titre - texte foncé">
    <p:bg>
      <p:bgPr>
        <a:solidFill>
          <a:schemeClr val="bg1"/>
        </a:solidFill>
        <a:effectLst/>
      </p:bgPr>
    </p:bg>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233904A4-6969-4846-A190-3D127CE80FD4}"/>
              </a:ext>
            </a:extLst>
          </p:cNvPr>
          <p:cNvSpPr>
            <a:spLocks noGrp="1"/>
          </p:cNvSpPr>
          <p:nvPr>
            <p:ph type="sldNum" sz="quarter" idx="25"/>
          </p:nvPr>
        </p:nvSpPr>
        <p:spPr/>
        <p:txBody>
          <a:bodyPr/>
          <a:lstStyle>
            <a:lvl1pPr>
              <a:defRPr>
                <a:solidFill>
                  <a:schemeClr val="accent1"/>
                </a:solidFill>
              </a:defRPr>
            </a:lvl1pPr>
          </a:lstStyle>
          <a:p>
            <a:pPr marL="200025"/>
            <a:fld id="{81D60167-4931-47E6-BA6A-407CBD079E47}" type="slidenum">
              <a:rPr lang="fr-CA" smtClean="0"/>
              <a:pPr marL="200025"/>
              <a:t>‹N°›</a:t>
            </a:fld>
            <a:endParaRPr lang="fr-CA" dirty="0"/>
          </a:p>
        </p:txBody>
      </p:sp>
      <p:sp>
        <p:nvSpPr>
          <p:cNvPr id="7" name="Espace réservé du texte - sous-titre">
            <a:extLst>
              <a:ext uri="{FF2B5EF4-FFF2-40B4-BE49-F238E27FC236}">
                <a16:creationId xmlns:a16="http://schemas.microsoft.com/office/drawing/2014/main" id="{93F88C4C-9C6B-465F-AF34-102F5D0682AE}"/>
              </a:ext>
            </a:extLst>
          </p:cNvPr>
          <p:cNvSpPr>
            <a:spLocks noGrp="1"/>
          </p:cNvSpPr>
          <p:nvPr>
            <p:ph type="body" sz="quarter" idx="14" hasCustomPrompt="1"/>
          </p:nvPr>
        </p:nvSpPr>
        <p:spPr>
          <a:xfrm>
            <a:off x="914400" y="4343400"/>
            <a:ext cx="10474325" cy="760863"/>
          </a:xfrm>
        </p:spPr>
        <p:txBody>
          <a:bodyPr lIns="0" tIns="0" rIns="0" bIns="0">
            <a:noAutofit/>
          </a:bodyPr>
          <a:lstStyle>
            <a:lvl1pPr marL="0" indent="0">
              <a:spcBef>
                <a:spcPts val="600"/>
              </a:spcBef>
              <a:buFontTx/>
              <a:buNone/>
              <a:defRPr sz="2600">
                <a:solidFill>
                  <a:schemeClr val="tx2"/>
                </a:solidFill>
                <a:latin typeface="Times New Roman" panose="02020603050405020304" pitchFamily="18" charset="0"/>
                <a:cs typeface="Times New Roman" panose="02020603050405020304" pitchFamily="18" charset="0"/>
              </a:defRPr>
            </a:lvl1pPr>
            <a:lvl2pPr marL="457200" indent="0">
              <a:spcBef>
                <a:spcPts val="600"/>
              </a:spcBef>
              <a:buFontTx/>
              <a:buNone/>
              <a:defRPr>
                <a:solidFill>
                  <a:schemeClr val="bg1"/>
                </a:solidFill>
                <a:latin typeface="Times New Roman" panose="02020603050405020304" pitchFamily="18" charset="0"/>
                <a:cs typeface="Times New Roman" panose="02020603050405020304" pitchFamily="18" charset="0"/>
              </a:defRPr>
            </a:lvl2pPr>
            <a:lvl3pPr marL="914400" indent="0">
              <a:spcBef>
                <a:spcPts val="600"/>
              </a:spcBef>
              <a:buFontTx/>
              <a:buNone/>
              <a:defRPr>
                <a:solidFill>
                  <a:schemeClr val="bg1"/>
                </a:solidFill>
                <a:latin typeface="Times New Roman" panose="02020603050405020304" pitchFamily="18" charset="0"/>
                <a:cs typeface="Times New Roman" panose="02020603050405020304" pitchFamily="18" charset="0"/>
              </a:defRPr>
            </a:lvl3pPr>
            <a:lvl4pPr marL="1371600" indent="0">
              <a:spcBef>
                <a:spcPts val="600"/>
              </a:spcBef>
              <a:buFontTx/>
              <a:buNone/>
              <a:defRPr>
                <a:solidFill>
                  <a:schemeClr val="bg1"/>
                </a:solidFill>
                <a:latin typeface="Times New Roman" panose="02020603050405020304" pitchFamily="18" charset="0"/>
                <a:cs typeface="Times New Roman" panose="02020603050405020304" pitchFamily="18" charset="0"/>
              </a:defRPr>
            </a:lvl4pPr>
            <a:lvl5pPr marL="1828800" indent="0">
              <a:spcBef>
                <a:spcPts val="600"/>
              </a:spcBef>
              <a:buFontTx/>
              <a:buNone/>
              <a:defRPr>
                <a:solidFill>
                  <a:schemeClr val="bg1"/>
                </a:solidFill>
                <a:latin typeface="Times New Roman" panose="02020603050405020304" pitchFamily="18" charset="0"/>
                <a:cs typeface="Times New Roman" panose="02020603050405020304" pitchFamily="18" charset="0"/>
              </a:defRPr>
            </a:lvl5pPr>
          </a:lstStyle>
          <a:p>
            <a:pPr lvl="0"/>
            <a:r>
              <a:rPr lang="fr-FR" dirty="0"/>
              <a:t>Cliquez pour modifier les styles du texte du masque</a:t>
            </a:r>
          </a:p>
        </p:txBody>
      </p:sp>
      <p:sp>
        <p:nvSpPr>
          <p:cNvPr id="10" name="Espace réservé du texte - texte principal">
            <a:extLst>
              <a:ext uri="{FF2B5EF4-FFF2-40B4-BE49-F238E27FC236}">
                <a16:creationId xmlns:a16="http://schemas.microsoft.com/office/drawing/2014/main" id="{AAB8997F-1DF3-4B74-A267-B599F8229433}"/>
              </a:ext>
            </a:extLst>
          </p:cNvPr>
          <p:cNvSpPr>
            <a:spLocks noGrp="1"/>
          </p:cNvSpPr>
          <p:nvPr>
            <p:ph type="body" sz="quarter" idx="13" hasCustomPrompt="1"/>
          </p:nvPr>
        </p:nvSpPr>
        <p:spPr>
          <a:xfrm>
            <a:off x="914400" y="914400"/>
            <a:ext cx="10474325" cy="3239726"/>
          </a:xfrm>
        </p:spPr>
        <p:txBody>
          <a:bodyPr lIns="0" tIns="0" rIns="0" bIns="0" anchor="ctr">
            <a:noAutofit/>
          </a:bodyPr>
          <a:lstStyle>
            <a:lvl1pPr marL="0" indent="0">
              <a:lnSpc>
                <a:spcPct val="90000"/>
              </a:lnSpc>
              <a:buFontTx/>
              <a:buNone/>
              <a:defRPr sz="8000">
                <a:solidFill>
                  <a:schemeClr val="tx2"/>
                </a:solidFill>
                <a:latin typeface="Arial" panose="020B0604020202020204" pitchFamily="34" charset="0"/>
                <a:cs typeface="Arial" panose="020B0604020202020204" pitchFamily="34" charset="0"/>
              </a:defRPr>
            </a:lvl1pPr>
            <a:lvl2pPr marL="457200" indent="0">
              <a:buFontTx/>
              <a:buNone/>
              <a:defRPr>
                <a:solidFill>
                  <a:srgbClr val="FF0000"/>
                </a:solidFill>
                <a:latin typeface="Arial" panose="020B0604020202020204" pitchFamily="34" charset="0"/>
                <a:cs typeface="Arial" panose="020B0604020202020204" pitchFamily="34" charset="0"/>
              </a:defRPr>
            </a:lvl2pPr>
            <a:lvl3pPr marL="914400" indent="0">
              <a:buFontTx/>
              <a:buNone/>
              <a:defRPr>
                <a:solidFill>
                  <a:srgbClr val="FF0000"/>
                </a:solidFill>
                <a:latin typeface="Arial" panose="020B0604020202020204" pitchFamily="34" charset="0"/>
                <a:cs typeface="Arial" panose="020B0604020202020204" pitchFamily="34" charset="0"/>
              </a:defRPr>
            </a:lvl3pPr>
            <a:lvl4pPr marL="1371600" indent="0">
              <a:buFontTx/>
              <a:buNone/>
              <a:defRPr>
                <a:solidFill>
                  <a:srgbClr val="FF0000"/>
                </a:solidFill>
                <a:latin typeface="Arial" panose="020B0604020202020204" pitchFamily="34" charset="0"/>
                <a:cs typeface="Arial" panose="020B0604020202020204" pitchFamily="34" charset="0"/>
              </a:defRPr>
            </a:lvl4pPr>
            <a:lvl5pPr marL="1828800" indent="0">
              <a:buFontTx/>
              <a:buNone/>
              <a:defRPr>
                <a:solidFill>
                  <a:srgbClr val="FF0000"/>
                </a:solidFill>
                <a:latin typeface="Arial" panose="020B0604020202020204" pitchFamily="34" charset="0"/>
                <a:cs typeface="Arial" panose="020B0604020202020204" pitchFamily="34" charset="0"/>
              </a:defRPr>
            </a:lvl5pPr>
          </a:lstStyle>
          <a:p>
            <a:pPr lvl="0"/>
            <a:r>
              <a:rPr lang="fr-FR" dirty="0"/>
              <a:t>Cliquez pour modifier les styles du texte du masque</a:t>
            </a:r>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400" y="262800"/>
            <a:ext cx="2699512" cy="410400"/>
          </a:xfrm>
        </p:spPr>
        <p:txBody>
          <a:bodyPr lIns="0" tIns="0" rIns="0" bIns="0">
            <a:noAutofit/>
          </a:bodyPr>
          <a:lstStyle>
            <a:lvl1pPr marL="0" indent="0">
              <a:buFontTx/>
              <a:buNone/>
              <a:defRPr sz="1000">
                <a:solidFill>
                  <a:schemeClr val="accent1"/>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pic>
        <p:nvPicPr>
          <p:cNvPr id="12" name="Logo-type-UdeM" hidden="1">
            <a:extLst>
              <a:ext uri="{FF2B5EF4-FFF2-40B4-BE49-F238E27FC236}">
                <a16:creationId xmlns:a16="http://schemas.microsoft.com/office/drawing/2014/main" id="{C3C0BA76-3BE1-483B-B03F-0D6A7140D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3770" y="5560973"/>
            <a:ext cx="1012850" cy="1006976"/>
          </a:xfrm>
          <a:prstGeom prst="rect">
            <a:avLst/>
          </a:prstGeom>
        </p:spPr>
      </p:pic>
      <p:sp>
        <p:nvSpPr>
          <p:cNvPr id="2" name="Espace réservé du pied de page 4">
            <a:extLst>
              <a:ext uri="{FF2B5EF4-FFF2-40B4-BE49-F238E27FC236}">
                <a16:creationId xmlns:a16="http://schemas.microsoft.com/office/drawing/2014/main" id="{5E3F72DB-FA5A-92C5-5978-D97A394CDB81}"/>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1620208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ide avec logo">
    <p:bg>
      <p:bgPr>
        <a:solidFill>
          <a:schemeClr val="bg1"/>
        </a:solidFill>
        <a:effectLst/>
      </p:bgPr>
    </p:bg>
    <p:spTree>
      <p:nvGrpSpPr>
        <p:cNvPr id="1" name=""/>
        <p:cNvGrpSpPr/>
        <p:nvPr/>
      </p:nvGrpSpPr>
      <p:grpSpPr>
        <a:xfrm>
          <a:off x="0" y="0"/>
          <a:ext cx="0" cy="0"/>
          <a:chOff x="0" y="0"/>
          <a:chExt cx="0" cy="0"/>
        </a:xfrm>
      </p:grpSpPr>
      <p:sp>
        <p:nvSpPr>
          <p:cNvPr id="5" name="Espace réservé de la date 1" hidden="1">
            <a:extLst>
              <a:ext uri="{FF2B5EF4-FFF2-40B4-BE49-F238E27FC236}">
                <a16:creationId xmlns:a16="http://schemas.microsoft.com/office/drawing/2014/main" id="{7E39CB39-760E-4904-9476-56F100A42347}"/>
              </a:ext>
            </a:extLst>
          </p:cNvPr>
          <p:cNvSpPr>
            <a:spLocks noGrp="1"/>
          </p:cNvSpPr>
          <p:nvPr>
            <p:ph type="dt" sz="half" idx="23"/>
          </p:nvPr>
        </p:nvSpPr>
        <p:spPr>
          <a:xfrm>
            <a:off x="9649326" y="6356350"/>
            <a:ext cx="1780674" cy="365125"/>
          </a:xfrm>
          <a:prstGeom prst="rect">
            <a:avLst/>
          </a:prstGeom>
        </p:spPr>
        <p:txBody>
          <a:bodyPr/>
          <a:lstStyle/>
          <a:p>
            <a:endParaRPr lang="fr-CA"/>
          </a:p>
        </p:txBody>
      </p:sp>
      <p:sp>
        <p:nvSpPr>
          <p:cNvPr id="7" name="Espace réservé du numéro de diapositive 6">
            <a:extLst>
              <a:ext uri="{FF2B5EF4-FFF2-40B4-BE49-F238E27FC236}">
                <a16:creationId xmlns:a16="http://schemas.microsoft.com/office/drawing/2014/main" id="{4B0CCEA7-2D63-4F8A-8075-5724779971B8}"/>
              </a:ext>
            </a:extLst>
          </p:cNvPr>
          <p:cNvSpPr>
            <a:spLocks noGrp="1"/>
          </p:cNvSpPr>
          <p:nvPr>
            <p:ph type="sldNum" sz="quarter" idx="12"/>
          </p:nvPr>
        </p:nvSpPr>
        <p:spPr/>
        <p:txBody>
          <a:bodyPr/>
          <a:lstStyle/>
          <a:p>
            <a:pPr marL="200025"/>
            <a:fld id="{81D60167-4931-47E6-BA6A-407CBD079E47}" type="slidenum">
              <a:rPr lang="fr-CA" smtClean="0"/>
              <a:pPr marL="200025"/>
              <a:t>‹N°›</a:t>
            </a:fld>
            <a:endParaRPr lang="fr-CA" dirty="0"/>
          </a:p>
        </p:txBody>
      </p:sp>
      <p:sp>
        <p:nvSpPr>
          <p:cNvPr id="2" name="Espace réservé du pied de page 4">
            <a:extLst>
              <a:ext uri="{FF2B5EF4-FFF2-40B4-BE49-F238E27FC236}">
                <a16:creationId xmlns:a16="http://schemas.microsoft.com/office/drawing/2014/main" id="{B4626E69-E4E6-D69E-1BBD-FDFDAE281E07}"/>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3368981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uverture ou cloture - 02">
    <p:bg bwMode="ltGray">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EF4FA5-C64B-4F43-B74D-25835A129760}"/>
              </a:ext>
            </a:extLst>
          </p:cNvPr>
          <p:cNvSpPr/>
          <p:nvPr/>
        </p:nvSpPr>
        <p:spPr>
          <a:xfrm>
            <a:off x="0" y="0"/>
            <a:ext cx="5943600" cy="59436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Image 13">
            <a:extLst>
              <a:ext uri="{FF2B5EF4-FFF2-40B4-BE49-F238E27FC236}">
                <a16:creationId xmlns:a16="http://schemas.microsoft.com/office/drawing/2014/main" id="{4B96B0DE-1A27-4923-A603-B6E89F689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6486" y="1726474"/>
            <a:ext cx="4497978" cy="4497978"/>
          </a:xfrm>
          <a:prstGeom prst="rect">
            <a:avLst/>
          </a:prstGeom>
        </p:spPr>
      </p:pic>
      <p:sp>
        <p:nvSpPr>
          <p:cNvPr id="8" name="Rectangle 7">
            <a:extLst>
              <a:ext uri="{FF2B5EF4-FFF2-40B4-BE49-F238E27FC236}">
                <a16:creationId xmlns:a16="http://schemas.microsoft.com/office/drawing/2014/main" id="{BC643F3F-6B69-47F8-BCE5-815B38475DEF}"/>
              </a:ext>
            </a:extLst>
          </p:cNvPr>
          <p:cNvSpPr/>
          <p:nvPr userDrawn="1"/>
        </p:nvSpPr>
        <p:spPr>
          <a:xfrm>
            <a:off x="-1" y="-3133"/>
            <a:ext cx="4320000" cy="43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AC7A8D10-7829-46F2-B915-6822A050FFE8}"/>
              </a:ext>
            </a:extLst>
          </p:cNvPr>
          <p:cNvSpPr/>
          <p:nvPr userDrawn="1"/>
        </p:nvSpPr>
        <p:spPr>
          <a:xfrm>
            <a:off x="0" y="0"/>
            <a:ext cx="2880000" cy="28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12">
            <a:extLst>
              <a:ext uri="{FF2B5EF4-FFF2-40B4-BE49-F238E27FC236}">
                <a16:creationId xmlns:a16="http://schemas.microsoft.com/office/drawing/2014/main" id="{2472ED1A-E8E5-4B05-A6BC-6D7CBCEAA6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34"/>
            <a:ext cx="1810011" cy="1810011"/>
          </a:xfrm>
          <a:prstGeom prst="rect">
            <a:avLst/>
          </a:prstGeom>
        </p:spPr>
      </p:pic>
    </p:spTree>
    <p:extLst>
      <p:ext uri="{BB962C8B-B14F-4D97-AF65-F5344CB8AC3E}">
        <p14:creationId xmlns:p14="http://schemas.microsoft.com/office/powerpoint/2010/main" val="3260680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re seulement - 01">
    <p:bg>
      <p:bgPr>
        <a:solidFill>
          <a:schemeClr val="accent1"/>
        </a:solidFill>
        <a:effectLst/>
      </p:bgPr>
    </p:bg>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233904A4-6969-4846-A190-3D127CE80FD4}"/>
              </a:ext>
            </a:extLst>
          </p:cNvPr>
          <p:cNvSpPr>
            <a:spLocks noGrp="1"/>
          </p:cNvSpPr>
          <p:nvPr>
            <p:ph type="sldNum" sz="quarter" idx="25"/>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sp>
        <p:nvSpPr>
          <p:cNvPr id="3" name="Titre 2">
            <a:extLst>
              <a:ext uri="{FF2B5EF4-FFF2-40B4-BE49-F238E27FC236}">
                <a16:creationId xmlns:a16="http://schemas.microsoft.com/office/drawing/2014/main" id="{CAA04715-8A72-48E7-947B-7DF7125B0C65}"/>
              </a:ext>
            </a:extLst>
          </p:cNvPr>
          <p:cNvSpPr>
            <a:spLocks noGrp="1"/>
          </p:cNvSpPr>
          <p:nvPr>
            <p:ph type="title"/>
          </p:nvPr>
        </p:nvSpPr>
        <p:spPr/>
        <p:txBody>
          <a:bodyPr/>
          <a:lstStyle>
            <a:lvl1pPr>
              <a:defRPr>
                <a:solidFill>
                  <a:schemeClr val="bg1"/>
                </a:solidFill>
              </a:defRPr>
            </a:lvl1pPr>
          </a:lstStyle>
          <a:p>
            <a:r>
              <a:rPr lang="fr-FR"/>
              <a:t>Modifiez le style du titre</a:t>
            </a:r>
            <a:endParaRPr lang="fr-CA"/>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400" y="262800"/>
            <a:ext cx="2699512" cy="410400"/>
          </a:xfrm>
        </p:spPr>
        <p:txBody>
          <a:bodyPr lIns="0" tIns="0" rIns="0" bIns="0">
            <a:noAutofit/>
          </a:bodyPr>
          <a:lstStyle>
            <a:lvl1pPr marL="0" indent="0">
              <a:buFontTx/>
              <a:buNone/>
              <a:defRPr sz="1000">
                <a:solidFill>
                  <a:schemeClr val="bg1"/>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pic>
        <p:nvPicPr>
          <p:cNvPr id="7" name="Logo UdeM-blanc" hidden="1">
            <a:extLst>
              <a:ext uri="{FF2B5EF4-FFF2-40B4-BE49-F238E27FC236}">
                <a16:creationId xmlns:a16="http://schemas.microsoft.com/office/drawing/2014/main" id="{D0336F16-542E-48DD-9ECF-D73FB67B51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3084" y="6242298"/>
            <a:ext cx="878172" cy="384048"/>
          </a:xfrm>
          <a:prstGeom prst="rect">
            <a:avLst/>
          </a:prstGeom>
        </p:spPr>
      </p:pic>
      <p:pic>
        <p:nvPicPr>
          <p:cNvPr id="4" name="Picture 3">
            <a:extLst>
              <a:ext uri="{FF2B5EF4-FFF2-40B4-BE49-F238E27FC236}">
                <a16:creationId xmlns:a16="http://schemas.microsoft.com/office/drawing/2014/main" id="{0CA1132F-E873-9212-474C-10293E0A569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
        <p:nvSpPr>
          <p:cNvPr id="5" name="Espace réservé du pied de page 5">
            <a:extLst>
              <a:ext uri="{FF2B5EF4-FFF2-40B4-BE49-F238E27FC236}">
                <a16:creationId xmlns:a16="http://schemas.microsoft.com/office/drawing/2014/main" id="{1922A9CD-B570-0B18-BB2D-41906F2EF537}"/>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spTree>
    <p:extLst>
      <p:ext uri="{BB962C8B-B14F-4D97-AF65-F5344CB8AC3E}">
        <p14:creationId xmlns:p14="http://schemas.microsoft.com/office/powerpoint/2010/main" val="2198240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seulement - logo type - 01">
    <p:bg>
      <p:bgPr>
        <a:solidFill>
          <a:schemeClr val="accent1"/>
        </a:solidFill>
        <a:effectLst/>
      </p:bgPr>
    </p:bg>
    <p:spTree>
      <p:nvGrpSpPr>
        <p:cNvPr id="1" name=""/>
        <p:cNvGrpSpPr/>
        <p:nvPr/>
      </p:nvGrpSpPr>
      <p:grpSpPr>
        <a:xfrm>
          <a:off x="0" y="0"/>
          <a:ext cx="0" cy="0"/>
          <a:chOff x="0" y="0"/>
          <a:chExt cx="0" cy="0"/>
        </a:xfrm>
      </p:grpSpPr>
      <p:pic>
        <p:nvPicPr>
          <p:cNvPr id="10" name="Logo-type-UdeM">
            <a:extLst>
              <a:ext uri="{FF2B5EF4-FFF2-40B4-BE49-F238E27FC236}">
                <a16:creationId xmlns:a16="http://schemas.microsoft.com/office/drawing/2014/main" id="{26B46D7F-FD60-4986-8A69-159247548F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0314" y="778285"/>
            <a:ext cx="5373858" cy="5373858"/>
          </a:xfrm>
          <a:prstGeom prst="rect">
            <a:avLst/>
          </a:prstGeom>
        </p:spPr>
      </p:pic>
      <p:sp>
        <p:nvSpPr>
          <p:cNvPr id="9" name="Espace réservé du numéro de diapositive 8">
            <a:extLst>
              <a:ext uri="{FF2B5EF4-FFF2-40B4-BE49-F238E27FC236}">
                <a16:creationId xmlns:a16="http://schemas.microsoft.com/office/drawing/2014/main" id="{233904A4-6969-4846-A190-3D127CE80FD4}"/>
              </a:ext>
            </a:extLst>
          </p:cNvPr>
          <p:cNvSpPr>
            <a:spLocks noGrp="1"/>
          </p:cNvSpPr>
          <p:nvPr>
            <p:ph type="sldNum" sz="quarter" idx="25"/>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sp>
        <p:nvSpPr>
          <p:cNvPr id="3" name="Titre 2">
            <a:extLst>
              <a:ext uri="{FF2B5EF4-FFF2-40B4-BE49-F238E27FC236}">
                <a16:creationId xmlns:a16="http://schemas.microsoft.com/office/drawing/2014/main" id="{CAA04715-8A72-48E7-947B-7DF7125B0C65}"/>
              </a:ext>
            </a:extLst>
          </p:cNvPr>
          <p:cNvSpPr>
            <a:spLocks noGrp="1"/>
          </p:cNvSpPr>
          <p:nvPr>
            <p:ph type="title"/>
          </p:nvPr>
        </p:nvSpPr>
        <p:spPr/>
        <p:txBody>
          <a:bodyPr/>
          <a:lstStyle>
            <a:lvl1pPr>
              <a:defRPr>
                <a:solidFill>
                  <a:schemeClr val="bg1"/>
                </a:solidFill>
              </a:defRPr>
            </a:lvl1pPr>
          </a:lstStyle>
          <a:p>
            <a:r>
              <a:rPr lang="fr-FR"/>
              <a:t>Modifiez le style du titre</a:t>
            </a:r>
            <a:endParaRPr lang="fr-CA"/>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400" y="262800"/>
            <a:ext cx="2699512" cy="410400"/>
          </a:xfrm>
        </p:spPr>
        <p:txBody>
          <a:bodyPr lIns="0" tIns="0" rIns="0" bIns="0">
            <a:noAutofit/>
          </a:bodyPr>
          <a:lstStyle>
            <a:lvl1pPr marL="0" indent="0">
              <a:buFontTx/>
              <a:buNone/>
              <a:defRPr sz="1000">
                <a:solidFill>
                  <a:schemeClr val="bg1"/>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pic>
        <p:nvPicPr>
          <p:cNvPr id="4" name="Picture 3">
            <a:extLst>
              <a:ext uri="{FF2B5EF4-FFF2-40B4-BE49-F238E27FC236}">
                <a16:creationId xmlns:a16="http://schemas.microsoft.com/office/drawing/2014/main" id="{0E8FF6CF-D6A1-A7DE-9355-CEDC8431B8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
        <p:nvSpPr>
          <p:cNvPr id="5" name="Espace réservé du pied de page 5">
            <a:extLst>
              <a:ext uri="{FF2B5EF4-FFF2-40B4-BE49-F238E27FC236}">
                <a16:creationId xmlns:a16="http://schemas.microsoft.com/office/drawing/2014/main" id="{9612900C-5EAC-CD02-F190-40E72DDB9B08}"/>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spTree>
    <p:extLst>
      <p:ext uri="{BB962C8B-B14F-4D97-AF65-F5344CB8AC3E}">
        <p14:creationId xmlns:p14="http://schemas.microsoft.com/office/powerpoint/2010/main" val="1602953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 sous-titre - 01">
    <p:bg>
      <p:bgPr>
        <a:solidFill>
          <a:schemeClr val="accent1"/>
        </a:solidFill>
        <a:effectLst/>
      </p:bgPr>
    </p:bg>
    <p:spTree>
      <p:nvGrpSpPr>
        <p:cNvPr id="1" name=""/>
        <p:cNvGrpSpPr/>
        <p:nvPr/>
      </p:nvGrpSpPr>
      <p:grpSpPr>
        <a:xfrm>
          <a:off x="0" y="0"/>
          <a:ext cx="0" cy="0"/>
          <a:chOff x="0" y="0"/>
          <a:chExt cx="0" cy="0"/>
        </a:xfrm>
      </p:grpSpPr>
      <p:sp>
        <p:nvSpPr>
          <p:cNvPr id="8" name="Espace réservé du pied de page 7">
            <a:extLst>
              <a:ext uri="{FF2B5EF4-FFF2-40B4-BE49-F238E27FC236}">
                <a16:creationId xmlns:a16="http://schemas.microsoft.com/office/drawing/2014/main" id="{D301FE8C-9625-4371-A7B1-756C784431CB}"/>
              </a:ext>
            </a:extLst>
          </p:cNvPr>
          <p:cNvSpPr>
            <a:spLocks noGrp="1"/>
          </p:cNvSpPr>
          <p:nvPr>
            <p:ph type="ftr" sz="quarter" idx="24"/>
          </p:nvPr>
        </p:nvSpPr>
        <p:spPr>
          <a:xfrm>
            <a:off x="1520043" y="6356984"/>
            <a:ext cx="7206916" cy="365125"/>
          </a:xfrm>
          <a:prstGeom prst="rect">
            <a:avLst/>
          </a:prstGeom>
        </p:spPr>
        <p:txBody>
          <a:bodyPr/>
          <a:lstStyle>
            <a:lvl1pPr>
              <a:defRPr>
                <a:solidFill>
                  <a:schemeClr val="bg1"/>
                </a:solidFill>
              </a:defRPr>
            </a:lvl1pPr>
          </a:lstStyle>
          <a:p>
            <a:r>
              <a:rPr lang="fr-CA"/>
              <a:t>Régime de retraite de l’Université de Montréal</a:t>
            </a:r>
            <a:endParaRPr lang="fr-CA" dirty="0"/>
          </a:p>
        </p:txBody>
      </p:sp>
      <p:sp>
        <p:nvSpPr>
          <p:cNvPr id="9" name="Espace réservé du numéro de diapositive 8">
            <a:extLst>
              <a:ext uri="{FF2B5EF4-FFF2-40B4-BE49-F238E27FC236}">
                <a16:creationId xmlns:a16="http://schemas.microsoft.com/office/drawing/2014/main" id="{233904A4-6969-4846-A190-3D127CE80FD4}"/>
              </a:ext>
            </a:extLst>
          </p:cNvPr>
          <p:cNvSpPr>
            <a:spLocks noGrp="1"/>
          </p:cNvSpPr>
          <p:nvPr>
            <p:ph type="sldNum" sz="quarter" idx="25"/>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sp>
        <p:nvSpPr>
          <p:cNvPr id="7" name="Espace réservé du texte - sous-titre">
            <a:extLst>
              <a:ext uri="{FF2B5EF4-FFF2-40B4-BE49-F238E27FC236}">
                <a16:creationId xmlns:a16="http://schemas.microsoft.com/office/drawing/2014/main" id="{93F88C4C-9C6B-465F-AF34-102F5D0682AE}"/>
              </a:ext>
            </a:extLst>
          </p:cNvPr>
          <p:cNvSpPr>
            <a:spLocks noGrp="1"/>
          </p:cNvSpPr>
          <p:nvPr>
            <p:ph type="body" sz="quarter" idx="14" hasCustomPrompt="1"/>
          </p:nvPr>
        </p:nvSpPr>
        <p:spPr>
          <a:xfrm>
            <a:off x="914400" y="4343400"/>
            <a:ext cx="10474325" cy="760863"/>
          </a:xfrm>
        </p:spPr>
        <p:txBody>
          <a:bodyPr lIns="0" tIns="0" rIns="0" bIns="0">
            <a:noAutofit/>
          </a:bodyPr>
          <a:lstStyle>
            <a:lvl1pPr marL="0" indent="0">
              <a:spcBef>
                <a:spcPts val="600"/>
              </a:spcBef>
              <a:buFontTx/>
              <a:buNone/>
              <a:defRPr sz="2600">
                <a:solidFill>
                  <a:schemeClr val="bg1"/>
                </a:solidFill>
                <a:latin typeface="Times New Roman" panose="02020603050405020304" pitchFamily="18" charset="0"/>
                <a:cs typeface="Times New Roman" panose="02020603050405020304" pitchFamily="18" charset="0"/>
              </a:defRPr>
            </a:lvl1pPr>
            <a:lvl2pPr marL="457200" indent="0">
              <a:spcBef>
                <a:spcPts val="600"/>
              </a:spcBef>
              <a:buFontTx/>
              <a:buNone/>
              <a:defRPr>
                <a:solidFill>
                  <a:schemeClr val="bg1"/>
                </a:solidFill>
                <a:latin typeface="Times New Roman" panose="02020603050405020304" pitchFamily="18" charset="0"/>
                <a:cs typeface="Times New Roman" panose="02020603050405020304" pitchFamily="18" charset="0"/>
              </a:defRPr>
            </a:lvl2pPr>
            <a:lvl3pPr marL="914400" indent="0">
              <a:spcBef>
                <a:spcPts val="600"/>
              </a:spcBef>
              <a:buFontTx/>
              <a:buNone/>
              <a:defRPr>
                <a:solidFill>
                  <a:schemeClr val="bg1"/>
                </a:solidFill>
                <a:latin typeface="Times New Roman" panose="02020603050405020304" pitchFamily="18" charset="0"/>
                <a:cs typeface="Times New Roman" panose="02020603050405020304" pitchFamily="18" charset="0"/>
              </a:defRPr>
            </a:lvl3pPr>
            <a:lvl4pPr marL="1371600" indent="0">
              <a:spcBef>
                <a:spcPts val="600"/>
              </a:spcBef>
              <a:buFontTx/>
              <a:buNone/>
              <a:defRPr>
                <a:solidFill>
                  <a:schemeClr val="bg1"/>
                </a:solidFill>
                <a:latin typeface="Times New Roman" panose="02020603050405020304" pitchFamily="18" charset="0"/>
                <a:cs typeface="Times New Roman" panose="02020603050405020304" pitchFamily="18" charset="0"/>
              </a:defRPr>
            </a:lvl4pPr>
            <a:lvl5pPr marL="1828800" indent="0">
              <a:spcBef>
                <a:spcPts val="600"/>
              </a:spcBef>
              <a:buFontTx/>
              <a:buNone/>
              <a:defRPr>
                <a:solidFill>
                  <a:schemeClr val="bg1"/>
                </a:solidFill>
                <a:latin typeface="Times New Roman" panose="02020603050405020304" pitchFamily="18" charset="0"/>
                <a:cs typeface="Times New Roman" panose="02020603050405020304" pitchFamily="18" charset="0"/>
              </a:defRPr>
            </a:lvl5pPr>
          </a:lstStyle>
          <a:p>
            <a:pPr lvl="0"/>
            <a:r>
              <a:rPr lang="fr-FR" dirty="0"/>
              <a:t>Cliquez pour modifier les styles du texte du masque</a:t>
            </a:r>
          </a:p>
        </p:txBody>
      </p:sp>
      <p:sp>
        <p:nvSpPr>
          <p:cNvPr id="10" name="Espace réservé du texte - texte principal">
            <a:extLst>
              <a:ext uri="{FF2B5EF4-FFF2-40B4-BE49-F238E27FC236}">
                <a16:creationId xmlns:a16="http://schemas.microsoft.com/office/drawing/2014/main" id="{AAB8997F-1DF3-4B74-A267-B599F8229433}"/>
              </a:ext>
            </a:extLst>
          </p:cNvPr>
          <p:cNvSpPr>
            <a:spLocks noGrp="1"/>
          </p:cNvSpPr>
          <p:nvPr>
            <p:ph type="body" sz="quarter" idx="13" hasCustomPrompt="1"/>
          </p:nvPr>
        </p:nvSpPr>
        <p:spPr>
          <a:xfrm>
            <a:off x="914400" y="914400"/>
            <a:ext cx="10474325" cy="3239726"/>
          </a:xfrm>
        </p:spPr>
        <p:txBody>
          <a:bodyPr lIns="0" tIns="0" rIns="0" bIns="0" anchor="ctr">
            <a:noAutofit/>
          </a:bodyPr>
          <a:lstStyle>
            <a:lvl1pPr marL="0" indent="0">
              <a:lnSpc>
                <a:spcPct val="90000"/>
              </a:lnSpc>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a:solidFill>
                  <a:srgbClr val="FF0000"/>
                </a:solidFill>
                <a:latin typeface="Arial" panose="020B0604020202020204" pitchFamily="34" charset="0"/>
                <a:cs typeface="Arial" panose="020B0604020202020204" pitchFamily="34" charset="0"/>
              </a:defRPr>
            </a:lvl2pPr>
            <a:lvl3pPr marL="914400" indent="0">
              <a:buFontTx/>
              <a:buNone/>
              <a:defRPr>
                <a:solidFill>
                  <a:srgbClr val="FF0000"/>
                </a:solidFill>
                <a:latin typeface="Arial" panose="020B0604020202020204" pitchFamily="34" charset="0"/>
                <a:cs typeface="Arial" panose="020B0604020202020204" pitchFamily="34" charset="0"/>
              </a:defRPr>
            </a:lvl3pPr>
            <a:lvl4pPr marL="1371600" indent="0">
              <a:buFontTx/>
              <a:buNone/>
              <a:defRPr>
                <a:solidFill>
                  <a:srgbClr val="FF0000"/>
                </a:solidFill>
                <a:latin typeface="Arial" panose="020B0604020202020204" pitchFamily="34" charset="0"/>
                <a:cs typeface="Arial" panose="020B0604020202020204" pitchFamily="34" charset="0"/>
              </a:defRPr>
            </a:lvl4pPr>
            <a:lvl5pPr marL="1828800" indent="0">
              <a:buFontTx/>
              <a:buNone/>
              <a:defRPr>
                <a:solidFill>
                  <a:srgbClr val="FF0000"/>
                </a:solidFill>
                <a:latin typeface="Arial" panose="020B0604020202020204" pitchFamily="34" charset="0"/>
                <a:cs typeface="Arial" panose="020B0604020202020204" pitchFamily="34" charset="0"/>
              </a:defRPr>
            </a:lvl5pPr>
          </a:lstStyle>
          <a:p>
            <a:pPr lvl="0"/>
            <a:r>
              <a:rPr lang="fr-FR" dirty="0"/>
              <a:t>Cliquez pour modifier les styles du texte du masque</a:t>
            </a:r>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400" y="262800"/>
            <a:ext cx="2699512" cy="410400"/>
          </a:xfrm>
        </p:spPr>
        <p:txBody>
          <a:bodyPr lIns="0" tIns="0" rIns="0" bIns="0">
            <a:noAutofit/>
          </a:bodyPr>
          <a:lstStyle>
            <a:lvl1pPr marL="0" indent="0">
              <a:buFontTx/>
              <a:buNone/>
              <a:defRPr sz="1000">
                <a:solidFill>
                  <a:schemeClr val="bg1"/>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pic>
        <p:nvPicPr>
          <p:cNvPr id="12" name="Logo UdeM-blanc" hidden="1">
            <a:extLst>
              <a:ext uri="{FF2B5EF4-FFF2-40B4-BE49-F238E27FC236}">
                <a16:creationId xmlns:a16="http://schemas.microsoft.com/office/drawing/2014/main" id="{CE51BF90-285A-42F9-9D39-FCD6F1DD24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3084" y="6242298"/>
            <a:ext cx="878172" cy="384048"/>
          </a:xfrm>
          <a:prstGeom prst="rect">
            <a:avLst/>
          </a:prstGeom>
        </p:spPr>
      </p:pic>
    </p:spTree>
    <p:extLst>
      <p:ext uri="{BB962C8B-B14F-4D97-AF65-F5344CB8AC3E}">
        <p14:creationId xmlns:p14="http://schemas.microsoft.com/office/powerpoint/2010/main" val="138329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re seulement - 02">
    <p:bg>
      <p:bgPr>
        <a:solidFill>
          <a:schemeClr val="tx2"/>
        </a:solidFill>
        <a:effectLst/>
      </p:bgPr>
    </p:bg>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233904A4-6969-4846-A190-3D127CE80FD4}"/>
              </a:ext>
            </a:extLst>
          </p:cNvPr>
          <p:cNvSpPr>
            <a:spLocks noGrp="1"/>
          </p:cNvSpPr>
          <p:nvPr>
            <p:ph type="sldNum" sz="quarter" idx="25"/>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sp>
        <p:nvSpPr>
          <p:cNvPr id="3" name="Titre 2">
            <a:extLst>
              <a:ext uri="{FF2B5EF4-FFF2-40B4-BE49-F238E27FC236}">
                <a16:creationId xmlns:a16="http://schemas.microsoft.com/office/drawing/2014/main" id="{CAA04715-8A72-48E7-947B-7DF7125B0C65}"/>
              </a:ext>
            </a:extLst>
          </p:cNvPr>
          <p:cNvSpPr>
            <a:spLocks noGrp="1"/>
          </p:cNvSpPr>
          <p:nvPr>
            <p:ph type="title"/>
          </p:nvPr>
        </p:nvSpPr>
        <p:spPr/>
        <p:txBody>
          <a:bodyPr/>
          <a:lstStyle>
            <a:lvl1pPr>
              <a:defRPr>
                <a:solidFill>
                  <a:schemeClr val="bg1"/>
                </a:solidFill>
              </a:defRPr>
            </a:lvl1pPr>
          </a:lstStyle>
          <a:p>
            <a:r>
              <a:rPr lang="fr-FR"/>
              <a:t>Modifiez le style du titre</a:t>
            </a:r>
            <a:endParaRPr lang="fr-CA"/>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400" y="262800"/>
            <a:ext cx="2699512" cy="410400"/>
          </a:xfrm>
        </p:spPr>
        <p:txBody>
          <a:bodyPr lIns="0" tIns="0" rIns="0" bIns="0">
            <a:noAutofit/>
          </a:bodyPr>
          <a:lstStyle>
            <a:lvl1pPr marL="0" indent="0">
              <a:buFontTx/>
              <a:buNone/>
              <a:defRPr sz="1000">
                <a:solidFill>
                  <a:schemeClr val="bg1"/>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pic>
        <p:nvPicPr>
          <p:cNvPr id="7" name="Logo-type-UdeM" hidden="1">
            <a:extLst>
              <a:ext uri="{FF2B5EF4-FFF2-40B4-BE49-F238E27FC236}">
                <a16:creationId xmlns:a16="http://schemas.microsoft.com/office/drawing/2014/main" id="{02EE09F6-A514-4F64-A60B-7BFC6EE1BF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3770" y="5560973"/>
            <a:ext cx="1012850" cy="1006975"/>
          </a:xfrm>
          <a:prstGeom prst="rect">
            <a:avLst/>
          </a:prstGeom>
        </p:spPr>
      </p:pic>
      <p:pic>
        <p:nvPicPr>
          <p:cNvPr id="4" name="Picture 3">
            <a:extLst>
              <a:ext uri="{FF2B5EF4-FFF2-40B4-BE49-F238E27FC236}">
                <a16:creationId xmlns:a16="http://schemas.microsoft.com/office/drawing/2014/main" id="{67B2B3CD-AF81-03C8-FA84-C6236AFE3E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
        <p:nvSpPr>
          <p:cNvPr id="5" name="Espace réservé du pied de page 5">
            <a:extLst>
              <a:ext uri="{FF2B5EF4-FFF2-40B4-BE49-F238E27FC236}">
                <a16:creationId xmlns:a16="http://schemas.microsoft.com/office/drawing/2014/main" id="{ABFEFE4F-EAA0-5C9C-A8BF-02F76DF5312F}"/>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spTree>
    <p:extLst>
      <p:ext uri="{BB962C8B-B14F-4D97-AF65-F5344CB8AC3E}">
        <p14:creationId xmlns:p14="http://schemas.microsoft.com/office/powerpoint/2010/main" val="2981748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re seulement - logo type - 02">
    <p:bg>
      <p:bgPr>
        <a:solidFill>
          <a:schemeClr val="tx1"/>
        </a:solidFill>
        <a:effectLst/>
      </p:bgPr>
    </p:bg>
    <p:spTree>
      <p:nvGrpSpPr>
        <p:cNvPr id="1" name=""/>
        <p:cNvGrpSpPr/>
        <p:nvPr/>
      </p:nvGrpSpPr>
      <p:grpSpPr>
        <a:xfrm>
          <a:off x="0" y="0"/>
          <a:ext cx="0" cy="0"/>
          <a:chOff x="0" y="0"/>
          <a:chExt cx="0" cy="0"/>
        </a:xfrm>
      </p:grpSpPr>
      <p:pic>
        <p:nvPicPr>
          <p:cNvPr id="10" name="Image-LogoUdeM-abrege">
            <a:extLst>
              <a:ext uri="{FF2B5EF4-FFF2-40B4-BE49-F238E27FC236}">
                <a16:creationId xmlns:a16="http://schemas.microsoft.com/office/drawing/2014/main" id="{26B46D7F-FD60-4986-8A69-159247548F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0314" y="778285"/>
            <a:ext cx="5373858" cy="5373858"/>
          </a:xfrm>
          <a:prstGeom prst="rect">
            <a:avLst/>
          </a:prstGeom>
        </p:spPr>
      </p:pic>
      <p:sp>
        <p:nvSpPr>
          <p:cNvPr id="9" name="Espace réservé du numéro de diapositive 8">
            <a:extLst>
              <a:ext uri="{FF2B5EF4-FFF2-40B4-BE49-F238E27FC236}">
                <a16:creationId xmlns:a16="http://schemas.microsoft.com/office/drawing/2014/main" id="{233904A4-6969-4846-A190-3D127CE80FD4}"/>
              </a:ext>
            </a:extLst>
          </p:cNvPr>
          <p:cNvSpPr>
            <a:spLocks noGrp="1"/>
          </p:cNvSpPr>
          <p:nvPr>
            <p:ph type="sldNum" sz="quarter" idx="25"/>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sp>
        <p:nvSpPr>
          <p:cNvPr id="3" name="Titre 2">
            <a:extLst>
              <a:ext uri="{FF2B5EF4-FFF2-40B4-BE49-F238E27FC236}">
                <a16:creationId xmlns:a16="http://schemas.microsoft.com/office/drawing/2014/main" id="{CAA04715-8A72-48E7-947B-7DF7125B0C65}"/>
              </a:ext>
            </a:extLst>
          </p:cNvPr>
          <p:cNvSpPr>
            <a:spLocks noGrp="1"/>
          </p:cNvSpPr>
          <p:nvPr>
            <p:ph type="title"/>
          </p:nvPr>
        </p:nvSpPr>
        <p:spPr/>
        <p:txBody>
          <a:bodyPr/>
          <a:lstStyle>
            <a:lvl1pPr>
              <a:defRPr>
                <a:solidFill>
                  <a:schemeClr val="bg1"/>
                </a:solidFill>
              </a:defRPr>
            </a:lvl1pPr>
          </a:lstStyle>
          <a:p>
            <a:r>
              <a:rPr lang="fr-FR"/>
              <a:t>Modifiez le style du titre</a:t>
            </a:r>
            <a:endParaRPr lang="fr-CA"/>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400" y="262800"/>
            <a:ext cx="2699512" cy="410400"/>
          </a:xfrm>
        </p:spPr>
        <p:txBody>
          <a:bodyPr lIns="0" tIns="0" rIns="0" bIns="0">
            <a:noAutofit/>
          </a:bodyPr>
          <a:lstStyle>
            <a:lvl1pPr marL="0" indent="0">
              <a:buFontTx/>
              <a:buNone/>
              <a:defRPr sz="1000">
                <a:solidFill>
                  <a:schemeClr val="bg1"/>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pic>
        <p:nvPicPr>
          <p:cNvPr id="4" name="Picture 3">
            <a:extLst>
              <a:ext uri="{FF2B5EF4-FFF2-40B4-BE49-F238E27FC236}">
                <a16:creationId xmlns:a16="http://schemas.microsoft.com/office/drawing/2014/main" id="{FB3B217F-5745-BE3B-7FA2-B6AEF4031C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
        <p:nvSpPr>
          <p:cNvPr id="5" name="Espace réservé du pied de page 5">
            <a:extLst>
              <a:ext uri="{FF2B5EF4-FFF2-40B4-BE49-F238E27FC236}">
                <a16:creationId xmlns:a16="http://schemas.microsoft.com/office/drawing/2014/main" id="{7B8BA2AC-F0F3-CDA0-CDEC-62CE188CF513}"/>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spTree>
    <p:extLst>
      <p:ext uri="{BB962C8B-B14F-4D97-AF65-F5344CB8AC3E}">
        <p14:creationId xmlns:p14="http://schemas.microsoft.com/office/powerpoint/2010/main" val="2718596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 sous-titre - 02">
    <p:bg>
      <p:bgPr>
        <a:solidFill>
          <a:schemeClr val="tx2"/>
        </a:solidFill>
        <a:effectLst/>
      </p:bgPr>
    </p:bg>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233904A4-6969-4846-A190-3D127CE80FD4}"/>
              </a:ext>
            </a:extLst>
          </p:cNvPr>
          <p:cNvSpPr>
            <a:spLocks noGrp="1"/>
          </p:cNvSpPr>
          <p:nvPr>
            <p:ph type="sldNum" sz="quarter" idx="25"/>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sp>
        <p:nvSpPr>
          <p:cNvPr id="7" name="Espace réservé du texte - sous-titre">
            <a:extLst>
              <a:ext uri="{FF2B5EF4-FFF2-40B4-BE49-F238E27FC236}">
                <a16:creationId xmlns:a16="http://schemas.microsoft.com/office/drawing/2014/main" id="{93F88C4C-9C6B-465F-AF34-102F5D0682AE}"/>
              </a:ext>
            </a:extLst>
          </p:cNvPr>
          <p:cNvSpPr>
            <a:spLocks noGrp="1"/>
          </p:cNvSpPr>
          <p:nvPr>
            <p:ph type="body" sz="quarter" idx="14" hasCustomPrompt="1"/>
          </p:nvPr>
        </p:nvSpPr>
        <p:spPr>
          <a:xfrm>
            <a:off x="914400" y="4343400"/>
            <a:ext cx="10474325" cy="760863"/>
          </a:xfrm>
        </p:spPr>
        <p:txBody>
          <a:bodyPr lIns="0" tIns="0" rIns="0" bIns="0">
            <a:noAutofit/>
          </a:bodyPr>
          <a:lstStyle>
            <a:lvl1pPr marL="0" indent="0">
              <a:spcBef>
                <a:spcPts val="600"/>
              </a:spcBef>
              <a:buFontTx/>
              <a:buNone/>
              <a:defRPr sz="2600">
                <a:solidFill>
                  <a:schemeClr val="bg1"/>
                </a:solidFill>
                <a:latin typeface="Times New Roman" panose="02020603050405020304" pitchFamily="18" charset="0"/>
                <a:cs typeface="Times New Roman" panose="02020603050405020304" pitchFamily="18" charset="0"/>
              </a:defRPr>
            </a:lvl1pPr>
            <a:lvl2pPr marL="457200" indent="0">
              <a:spcBef>
                <a:spcPts val="600"/>
              </a:spcBef>
              <a:buFontTx/>
              <a:buNone/>
              <a:defRPr>
                <a:solidFill>
                  <a:schemeClr val="bg1"/>
                </a:solidFill>
                <a:latin typeface="Times New Roman" panose="02020603050405020304" pitchFamily="18" charset="0"/>
                <a:cs typeface="Times New Roman" panose="02020603050405020304" pitchFamily="18" charset="0"/>
              </a:defRPr>
            </a:lvl2pPr>
            <a:lvl3pPr marL="914400" indent="0">
              <a:spcBef>
                <a:spcPts val="600"/>
              </a:spcBef>
              <a:buFontTx/>
              <a:buNone/>
              <a:defRPr>
                <a:solidFill>
                  <a:schemeClr val="bg1"/>
                </a:solidFill>
                <a:latin typeface="Times New Roman" panose="02020603050405020304" pitchFamily="18" charset="0"/>
                <a:cs typeface="Times New Roman" panose="02020603050405020304" pitchFamily="18" charset="0"/>
              </a:defRPr>
            </a:lvl3pPr>
            <a:lvl4pPr marL="1371600" indent="0">
              <a:spcBef>
                <a:spcPts val="600"/>
              </a:spcBef>
              <a:buFontTx/>
              <a:buNone/>
              <a:defRPr>
                <a:solidFill>
                  <a:schemeClr val="bg1"/>
                </a:solidFill>
                <a:latin typeface="Times New Roman" panose="02020603050405020304" pitchFamily="18" charset="0"/>
                <a:cs typeface="Times New Roman" panose="02020603050405020304" pitchFamily="18" charset="0"/>
              </a:defRPr>
            </a:lvl4pPr>
            <a:lvl5pPr marL="1828800" indent="0">
              <a:spcBef>
                <a:spcPts val="600"/>
              </a:spcBef>
              <a:buFontTx/>
              <a:buNone/>
              <a:defRPr>
                <a:solidFill>
                  <a:schemeClr val="bg1"/>
                </a:solidFill>
                <a:latin typeface="Times New Roman" panose="02020603050405020304" pitchFamily="18" charset="0"/>
                <a:cs typeface="Times New Roman" panose="02020603050405020304" pitchFamily="18" charset="0"/>
              </a:defRPr>
            </a:lvl5pPr>
          </a:lstStyle>
          <a:p>
            <a:pPr lvl="0"/>
            <a:r>
              <a:rPr lang="fr-FR" dirty="0"/>
              <a:t>Cliquez pour modifier les styles du texte du masque</a:t>
            </a:r>
          </a:p>
        </p:txBody>
      </p:sp>
      <p:sp>
        <p:nvSpPr>
          <p:cNvPr id="10" name="Espace réservé du texte - texte principal">
            <a:extLst>
              <a:ext uri="{FF2B5EF4-FFF2-40B4-BE49-F238E27FC236}">
                <a16:creationId xmlns:a16="http://schemas.microsoft.com/office/drawing/2014/main" id="{AAB8997F-1DF3-4B74-A267-B599F8229433}"/>
              </a:ext>
            </a:extLst>
          </p:cNvPr>
          <p:cNvSpPr>
            <a:spLocks noGrp="1"/>
          </p:cNvSpPr>
          <p:nvPr>
            <p:ph type="body" sz="quarter" idx="13" hasCustomPrompt="1"/>
          </p:nvPr>
        </p:nvSpPr>
        <p:spPr>
          <a:xfrm>
            <a:off x="914400" y="914400"/>
            <a:ext cx="10474325" cy="3239726"/>
          </a:xfrm>
        </p:spPr>
        <p:txBody>
          <a:bodyPr lIns="0" tIns="0" rIns="0" bIns="0" anchor="ctr">
            <a:noAutofit/>
          </a:bodyPr>
          <a:lstStyle>
            <a:lvl1pPr marL="0" indent="0">
              <a:lnSpc>
                <a:spcPct val="90000"/>
              </a:lnSpc>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a:solidFill>
                  <a:srgbClr val="FF0000"/>
                </a:solidFill>
                <a:latin typeface="Arial" panose="020B0604020202020204" pitchFamily="34" charset="0"/>
                <a:cs typeface="Arial" panose="020B0604020202020204" pitchFamily="34" charset="0"/>
              </a:defRPr>
            </a:lvl2pPr>
            <a:lvl3pPr marL="914400" indent="0">
              <a:buFontTx/>
              <a:buNone/>
              <a:defRPr>
                <a:solidFill>
                  <a:srgbClr val="FF0000"/>
                </a:solidFill>
                <a:latin typeface="Arial" panose="020B0604020202020204" pitchFamily="34" charset="0"/>
                <a:cs typeface="Arial" panose="020B0604020202020204" pitchFamily="34" charset="0"/>
              </a:defRPr>
            </a:lvl3pPr>
            <a:lvl4pPr marL="1371600" indent="0">
              <a:buFontTx/>
              <a:buNone/>
              <a:defRPr>
                <a:solidFill>
                  <a:srgbClr val="FF0000"/>
                </a:solidFill>
                <a:latin typeface="Arial" panose="020B0604020202020204" pitchFamily="34" charset="0"/>
                <a:cs typeface="Arial" panose="020B0604020202020204" pitchFamily="34" charset="0"/>
              </a:defRPr>
            </a:lvl4pPr>
            <a:lvl5pPr marL="1828800" indent="0">
              <a:buFontTx/>
              <a:buNone/>
              <a:defRPr>
                <a:solidFill>
                  <a:srgbClr val="FF0000"/>
                </a:solidFill>
                <a:latin typeface="Arial" panose="020B0604020202020204" pitchFamily="34" charset="0"/>
                <a:cs typeface="Arial" panose="020B0604020202020204" pitchFamily="34" charset="0"/>
              </a:defRPr>
            </a:lvl5pPr>
          </a:lstStyle>
          <a:p>
            <a:pPr lvl="0"/>
            <a:r>
              <a:rPr lang="fr-FR" dirty="0"/>
              <a:t>Cliquez pour modifier les styles du texte du masque</a:t>
            </a:r>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400" y="262800"/>
            <a:ext cx="2699512" cy="410400"/>
          </a:xfrm>
        </p:spPr>
        <p:txBody>
          <a:bodyPr lIns="0" tIns="0" rIns="0" bIns="0">
            <a:noAutofit/>
          </a:bodyPr>
          <a:lstStyle>
            <a:lvl1pPr marL="0" indent="0">
              <a:buFontTx/>
              <a:buNone/>
              <a:defRPr sz="1000">
                <a:solidFill>
                  <a:schemeClr val="bg1"/>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pic>
        <p:nvPicPr>
          <p:cNvPr id="11" name="Logo-type-UdeM" hidden="1">
            <a:extLst>
              <a:ext uri="{FF2B5EF4-FFF2-40B4-BE49-F238E27FC236}">
                <a16:creationId xmlns:a16="http://schemas.microsoft.com/office/drawing/2014/main" id="{37D31CAD-4865-4C38-BE1D-6522260E5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3770" y="5560973"/>
            <a:ext cx="1012850" cy="1006975"/>
          </a:xfrm>
          <a:prstGeom prst="rect">
            <a:avLst/>
          </a:prstGeom>
        </p:spPr>
      </p:pic>
      <p:pic>
        <p:nvPicPr>
          <p:cNvPr id="3" name="Picture 2">
            <a:extLst>
              <a:ext uri="{FF2B5EF4-FFF2-40B4-BE49-F238E27FC236}">
                <a16:creationId xmlns:a16="http://schemas.microsoft.com/office/drawing/2014/main" id="{7169320A-A1D0-3E0D-D374-F855B47316C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
        <p:nvSpPr>
          <p:cNvPr id="4" name="Espace réservé du pied de page 5">
            <a:extLst>
              <a:ext uri="{FF2B5EF4-FFF2-40B4-BE49-F238E27FC236}">
                <a16:creationId xmlns:a16="http://schemas.microsoft.com/office/drawing/2014/main" id="{E687D9D9-C31F-380C-80C8-A68F3546FB12}"/>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spTree>
    <p:extLst>
      <p:ext uri="{BB962C8B-B14F-4D97-AF65-F5344CB8AC3E}">
        <p14:creationId xmlns:p14="http://schemas.microsoft.com/office/powerpoint/2010/main" val="1840895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ntercalaire 1 - avec image - texte blanc - 01">
    <p:bg bwMode="ltGray">
      <p:bgPr>
        <a:solidFill>
          <a:schemeClr val="accent1"/>
        </a:solidFill>
        <a:effectLst/>
      </p:bgPr>
    </p:bg>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19EE69F6-7C96-469F-B36B-70863BB21C79}"/>
              </a:ext>
            </a:extLst>
          </p:cNvPr>
          <p:cNvSpPr>
            <a:spLocks noGrp="1" noChangeAspect="1"/>
          </p:cNvSpPr>
          <p:nvPr>
            <p:ph type="pic" sz="quarter" idx="10"/>
          </p:nvPr>
        </p:nvSpPr>
        <p:spPr>
          <a:xfrm>
            <a:off x="5333999" y="0"/>
            <a:ext cx="6858001" cy="6858000"/>
          </a:xfrm>
          <a:solidFill>
            <a:schemeClr val="bg1"/>
          </a:solidFill>
        </p:spPr>
        <p:txBody>
          <a:bodyPr anchor="t">
            <a:normAutofit/>
          </a:bodyPr>
          <a:lstStyle>
            <a:lvl1pPr marL="0" indent="0" algn="l">
              <a:buFontTx/>
              <a:buNone/>
              <a:defRPr sz="1100"/>
            </a:lvl1pPr>
          </a:lstStyle>
          <a:p>
            <a:r>
              <a:rPr lang="fr-FR"/>
              <a:t>Cliquez sur l'icône pour ajouter une image</a:t>
            </a:r>
            <a:endParaRPr lang="fr-CA" dirty="0"/>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hasCustomPrompt="1"/>
          </p:nvPr>
        </p:nvSpPr>
        <p:spPr>
          <a:xfrm>
            <a:off x="914399" y="3942608"/>
            <a:ext cx="3886200" cy="1371600"/>
          </a:xfrm>
        </p:spPr>
        <p:txBody>
          <a:bodyPr lIns="0" tIns="118872" rIns="0" bIns="0">
            <a:normAutofit/>
          </a:bodyPr>
          <a:lstStyle>
            <a:lvl1pPr marL="0" indent="0" algn="l">
              <a:spcBef>
                <a:spcPts val="600"/>
              </a:spcBef>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du texte ici, au besoin</a:t>
            </a:r>
            <a:endParaRPr lang="fr-CA" dirty="0"/>
          </a:p>
        </p:txBody>
      </p:sp>
      <p:sp>
        <p:nvSpPr>
          <p:cNvPr id="2" name="Titre 1">
            <a:extLst>
              <a:ext uri="{FF2B5EF4-FFF2-40B4-BE49-F238E27FC236}">
                <a16:creationId xmlns:a16="http://schemas.microsoft.com/office/drawing/2014/main" id="{7ED391B7-CCE6-4540-A0C5-16C581737E89}"/>
              </a:ext>
            </a:extLst>
          </p:cNvPr>
          <p:cNvSpPr>
            <a:spLocks noGrp="1"/>
          </p:cNvSpPr>
          <p:nvPr>
            <p:ph type="ctrTitle" hasCustomPrompt="1"/>
          </p:nvPr>
        </p:nvSpPr>
        <p:spPr>
          <a:xfrm>
            <a:off x="914399" y="1033153"/>
            <a:ext cx="3886200" cy="2719449"/>
          </a:xfrm>
        </p:spPr>
        <p:txBody>
          <a:bodyPr lIns="0" tIns="0" rIns="0" bIns="0" anchor="t">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fr-FR" dirty="0"/>
              <a:t>Insérer le titre de section ici</a:t>
            </a:r>
            <a:endParaRPr lang="fr-CA" dirty="0"/>
          </a:p>
        </p:txBody>
      </p:sp>
      <p:sp>
        <p:nvSpPr>
          <p:cNvPr id="8" name="Espace réservé du numéro de diapositive 7">
            <a:extLst>
              <a:ext uri="{FF2B5EF4-FFF2-40B4-BE49-F238E27FC236}">
                <a16:creationId xmlns:a16="http://schemas.microsoft.com/office/drawing/2014/main" id="{1CAF3594-ECDE-4C6D-8D0B-D5A8C4A9E24A}"/>
              </a:ext>
            </a:extLst>
          </p:cNvPr>
          <p:cNvSpPr>
            <a:spLocks noGrp="1"/>
          </p:cNvSpPr>
          <p:nvPr>
            <p:ph type="sldNum" sz="quarter" idx="13"/>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pic>
        <p:nvPicPr>
          <p:cNvPr id="5" name="Picture 4">
            <a:extLst>
              <a:ext uri="{FF2B5EF4-FFF2-40B4-BE49-F238E27FC236}">
                <a16:creationId xmlns:a16="http://schemas.microsoft.com/office/drawing/2014/main" id="{82B354BC-6B18-60D1-FC53-B9BE18F439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
        <p:nvSpPr>
          <p:cNvPr id="6" name="Espace réservé du pied de page 5">
            <a:extLst>
              <a:ext uri="{FF2B5EF4-FFF2-40B4-BE49-F238E27FC236}">
                <a16:creationId xmlns:a16="http://schemas.microsoft.com/office/drawing/2014/main" id="{5C9F87B2-E632-69DC-843C-7F1DAA8C536D}"/>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spTree>
    <p:extLst>
      <p:ext uri="{BB962C8B-B14F-4D97-AF65-F5344CB8AC3E}">
        <p14:creationId xmlns:p14="http://schemas.microsoft.com/office/powerpoint/2010/main" val="405191361"/>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tercalaire 1 - avec image - texte blanc - 02">
    <p:bg bwMode="ltGray">
      <p:bgPr>
        <a:solidFill>
          <a:schemeClr val="tx2"/>
        </a:solidFill>
        <a:effectLst/>
      </p:bgPr>
    </p:bg>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19EE69F6-7C96-469F-B36B-70863BB21C79}"/>
              </a:ext>
            </a:extLst>
          </p:cNvPr>
          <p:cNvSpPr>
            <a:spLocks noGrp="1" noChangeAspect="1"/>
          </p:cNvSpPr>
          <p:nvPr>
            <p:ph type="pic" sz="quarter" idx="10"/>
          </p:nvPr>
        </p:nvSpPr>
        <p:spPr>
          <a:xfrm>
            <a:off x="5333999" y="0"/>
            <a:ext cx="6858001" cy="6858000"/>
          </a:xfrm>
          <a:solidFill>
            <a:schemeClr val="bg1"/>
          </a:solidFill>
        </p:spPr>
        <p:txBody>
          <a:bodyPr anchor="t">
            <a:normAutofit/>
          </a:bodyPr>
          <a:lstStyle>
            <a:lvl1pPr marL="0" indent="0" algn="l">
              <a:buFontTx/>
              <a:buNone/>
              <a:defRPr sz="1100"/>
            </a:lvl1pPr>
          </a:lstStyle>
          <a:p>
            <a:r>
              <a:rPr lang="fr-FR"/>
              <a:t>Cliquez sur l'icône pour ajouter une image</a:t>
            </a:r>
            <a:endParaRPr lang="fr-CA" dirty="0"/>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hasCustomPrompt="1"/>
          </p:nvPr>
        </p:nvSpPr>
        <p:spPr>
          <a:xfrm>
            <a:off x="914399" y="3942608"/>
            <a:ext cx="3886200" cy="1371600"/>
          </a:xfrm>
        </p:spPr>
        <p:txBody>
          <a:bodyPr lIns="0" tIns="118872" rIns="0" bIns="0">
            <a:normAutofit/>
          </a:bodyPr>
          <a:lstStyle>
            <a:lvl1pPr marL="0" indent="0" algn="l">
              <a:spcBef>
                <a:spcPts val="600"/>
              </a:spcBef>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du texte ici, au besoin</a:t>
            </a:r>
            <a:endParaRPr lang="fr-CA" dirty="0"/>
          </a:p>
        </p:txBody>
      </p:sp>
      <p:sp>
        <p:nvSpPr>
          <p:cNvPr id="2" name="Titre 1">
            <a:extLst>
              <a:ext uri="{FF2B5EF4-FFF2-40B4-BE49-F238E27FC236}">
                <a16:creationId xmlns:a16="http://schemas.microsoft.com/office/drawing/2014/main" id="{7ED391B7-CCE6-4540-A0C5-16C581737E89}"/>
              </a:ext>
            </a:extLst>
          </p:cNvPr>
          <p:cNvSpPr>
            <a:spLocks noGrp="1"/>
          </p:cNvSpPr>
          <p:nvPr>
            <p:ph type="ctrTitle" hasCustomPrompt="1"/>
          </p:nvPr>
        </p:nvSpPr>
        <p:spPr>
          <a:xfrm>
            <a:off x="914399" y="1033153"/>
            <a:ext cx="3886200" cy="2719449"/>
          </a:xfrm>
        </p:spPr>
        <p:txBody>
          <a:bodyPr lIns="0" tIns="0" rIns="0" bIns="0" anchor="t">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fr-FR" dirty="0"/>
              <a:t>Insérer le titre de section ici</a:t>
            </a:r>
            <a:endParaRPr lang="fr-CA" dirty="0"/>
          </a:p>
        </p:txBody>
      </p:sp>
      <p:sp>
        <p:nvSpPr>
          <p:cNvPr id="8" name="Espace réservé du numéro de diapositive 7">
            <a:extLst>
              <a:ext uri="{FF2B5EF4-FFF2-40B4-BE49-F238E27FC236}">
                <a16:creationId xmlns:a16="http://schemas.microsoft.com/office/drawing/2014/main" id="{1CAF3594-ECDE-4C6D-8D0B-D5A8C4A9E24A}"/>
              </a:ext>
            </a:extLst>
          </p:cNvPr>
          <p:cNvSpPr>
            <a:spLocks noGrp="1"/>
          </p:cNvSpPr>
          <p:nvPr>
            <p:ph type="sldNum" sz="quarter" idx="13"/>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pic>
        <p:nvPicPr>
          <p:cNvPr id="5" name="Picture 4">
            <a:extLst>
              <a:ext uri="{FF2B5EF4-FFF2-40B4-BE49-F238E27FC236}">
                <a16:creationId xmlns:a16="http://schemas.microsoft.com/office/drawing/2014/main" id="{00F42C4D-E1A5-D046-9CFF-3E5846643C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
        <p:nvSpPr>
          <p:cNvPr id="6" name="Espace réservé du pied de page 5">
            <a:extLst>
              <a:ext uri="{FF2B5EF4-FFF2-40B4-BE49-F238E27FC236}">
                <a16:creationId xmlns:a16="http://schemas.microsoft.com/office/drawing/2014/main" id="{37BB111C-DEA4-ED31-26D3-AB5B0359AAE7}"/>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spTree>
    <p:extLst>
      <p:ext uri="{BB962C8B-B14F-4D97-AF65-F5344CB8AC3E}">
        <p14:creationId xmlns:p14="http://schemas.microsoft.com/office/powerpoint/2010/main" val="1080980416"/>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tercalaire 1 - avec image - texte foncé">
    <p:bg bwMode="ltGray">
      <p:bgPr>
        <a:solidFill>
          <a:schemeClr val="bg1"/>
        </a:solidFill>
        <a:effectLst/>
      </p:bgPr>
    </p:bg>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19EE69F6-7C96-469F-B36B-70863BB21C79}"/>
              </a:ext>
            </a:extLst>
          </p:cNvPr>
          <p:cNvSpPr>
            <a:spLocks noGrp="1" noChangeAspect="1"/>
          </p:cNvSpPr>
          <p:nvPr>
            <p:ph type="pic" sz="quarter" idx="10"/>
          </p:nvPr>
        </p:nvSpPr>
        <p:spPr>
          <a:xfrm>
            <a:off x="5333999" y="0"/>
            <a:ext cx="6858001" cy="6858000"/>
          </a:xfrm>
          <a:solidFill>
            <a:schemeClr val="bg1"/>
          </a:solidFill>
        </p:spPr>
        <p:txBody>
          <a:bodyPr anchor="t">
            <a:normAutofit/>
          </a:bodyPr>
          <a:lstStyle>
            <a:lvl1pPr marL="0" indent="0" algn="l">
              <a:buFontTx/>
              <a:buNone/>
              <a:defRPr sz="1100"/>
            </a:lvl1pPr>
          </a:lstStyle>
          <a:p>
            <a:r>
              <a:rPr lang="fr-FR"/>
              <a:t>Cliquez sur l'icône pour ajouter une image</a:t>
            </a:r>
            <a:endParaRPr lang="fr-CA" dirty="0"/>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hasCustomPrompt="1"/>
          </p:nvPr>
        </p:nvSpPr>
        <p:spPr>
          <a:xfrm>
            <a:off x="914399" y="3942608"/>
            <a:ext cx="3886200" cy="1371600"/>
          </a:xfrm>
        </p:spPr>
        <p:txBody>
          <a:bodyPr lIns="0" tIns="118872" rIns="0" bIns="0">
            <a:normAutofit/>
          </a:bodyPr>
          <a:lstStyle>
            <a:lvl1pPr marL="0" indent="0" algn="l">
              <a:spcBef>
                <a:spcPts val="600"/>
              </a:spcBef>
              <a:buNone/>
              <a:defRPr sz="18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du texte ici, au besoin</a:t>
            </a:r>
            <a:endParaRPr lang="fr-CA" dirty="0"/>
          </a:p>
        </p:txBody>
      </p:sp>
      <p:sp>
        <p:nvSpPr>
          <p:cNvPr id="2" name="Titre 1">
            <a:extLst>
              <a:ext uri="{FF2B5EF4-FFF2-40B4-BE49-F238E27FC236}">
                <a16:creationId xmlns:a16="http://schemas.microsoft.com/office/drawing/2014/main" id="{7ED391B7-CCE6-4540-A0C5-16C581737E89}"/>
              </a:ext>
            </a:extLst>
          </p:cNvPr>
          <p:cNvSpPr>
            <a:spLocks noGrp="1"/>
          </p:cNvSpPr>
          <p:nvPr>
            <p:ph type="ctrTitle" hasCustomPrompt="1"/>
          </p:nvPr>
        </p:nvSpPr>
        <p:spPr>
          <a:xfrm>
            <a:off x="914399" y="1033153"/>
            <a:ext cx="3886200" cy="2719449"/>
          </a:xfrm>
        </p:spPr>
        <p:txBody>
          <a:bodyPr lIns="0" tIns="0" rIns="0" bIns="0" anchor="t">
            <a:normAutofit/>
          </a:bodyPr>
          <a:lstStyle>
            <a:lvl1pPr algn="l">
              <a:defRPr sz="6000">
                <a:solidFill>
                  <a:schemeClr val="tx1"/>
                </a:solidFill>
                <a:latin typeface="Arial" panose="020B0604020202020204" pitchFamily="34" charset="0"/>
                <a:cs typeface="Arial" panose="020B0604020202020204" pitchFamily="34" charset="0"/>
              </a:defRPr>
            </a:lvl1pPr>
          </a:lstStyle>
          <a:p>
            <a:r>
              <a:rPr lang="fr-CA" dirty="0"/>
              <a:t>Insérer le titre de section ici</a:t>
            </a:r>
          </a:p>
        </p:txBody>
      </p:sp>
      <p:sp>
        <p:nvSpPr>
          <p:cNvPr id="7" name="Espace réservé du numéro de diapositive 6">
            <a:extLst>
              <a:ext uri="{FF2B5EF4-FFF2-40B4-BE49-F238E27FC236}">
                <a16:creationId xmlns:a16="http://schemas.microsoft.com/office/drawing/2014/main" id="{4FC827F3-5E19-4B97-B957-C91FE3EFE28D}"/>
              </a:ext>
            </a:extLst>
          </p:cNvPr>
          <p:cNvSpPr>
            <a:spLocks noGrp="1"/>
          </p:cNvSpPr>
          <p:nvPr>
            <p:ph type="sldNum" sz="quarter" idx="13"/>
          </p:nvPr>
        </p:nvSpPr>
        <p:spPr/>
        <p:txBody>
          <a:bodyPr/>
          <a:lstStyle>
            <a:lvl1pPr>
              <a:defRPr>
                <a:solidFill>
                  <a:schemeClr val="accent1"/>
                </a:solidFill>
              </a:defRPr>
            </a:lvl1pPr>
          </a:lstStyle>
          <a:p>
            <a:pPr marL="200025"/>
            <a:fld id="{81D60167-4931-47E6-BA6A-407CBD079E47}" type="slidenum">
              <a:rPr lang="fr-CA" smtClean="0"/>
              <a:pPr marL="200025"/>
              <a:t>‹N°›</a:t>
            </a:fld>
            <a:endParaRPr lang="fr-CA" dirty="0"/>
          </a:p>
        </p:txBody>
      </p:sp>
      <p:sp>
        <p:nvSpPr>
          <p:cNvPr id="4" name="Espace réservé du pied de page 4">
            <a:extLst>
              <a:ext uri="{FF2B5EF4-FFF2-40B4-BE49-F238E27FC236}">
                <a16:creationId xmlns:a16="http://schemas.microsoft.com/office/drawing/2014/main" id="{1973891E-E171-493B-AA3F-BC6D6339F15F}"/>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1166181001"/>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tercalaire 2 - avec image - texte blanc">
    <p:bg bwMode="ltGray">
      <p:bgPr>
        <a:solidFill>
          <a:schemeClr val="accent1"/>
        </a:solidFill>
        <a:effectLst/>
      </p:bgPr>
    </p:bg>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19EE69F6-7C96-469F-B36B-70863BB21C79}"/>
              </a:ext>
            </a:extLst>
          </p:cNvPr>
          <p:cNvSpPr>
            <a:spLocks noGrp="1"/>
          </p:cNvSpPr>
          <p:nvPr>
            <p:ph type="pic" sz="quarter" idx="10"/>
          </p:nvPr>
        </p:nvSpPr>
        <p:spPr>
          <a:xfrm>
            <a:off x="6248400" y="914400"/>
            <a:ext cx="5943600" cy="5943600"/>
          </a:xfrm>
          <a:solidFill>
            <a:schemeClr val="bg1"/>
          </a:solidFill>
        </p:spPr>
        <p:txBody>
          <a:bodyPr anchor="t">
            <a:normAutofit/>
          </a:bodyPr>
          <a:lstStyle>
            <a:lvl1pPr marL="0" indent="0" algn="l">
              <a:buFontTx/>
              <a:buNone/>
              <a:defRPr sz="1100"/>
            </a:lvl1pPr>
          </a:lstStyle>
          <a:p>
            <a:r>
              <a:rPr lang="fr-FR"/>
              <a:t>Cliquez sur l'icône pour ajouter une image</a:t>
            </a:r>
            <a:endParaRPr lang="fr-CA" dirty="0"/>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hasCustomPrompt="1"/>
          </p:nvPr>
        </p:nvSpPr>
        <p:spPr>
          <a:xfrm>
            <a:off x="914400" y="3942608"/>
            <a:ext cx="4631600" cy="1371600"/>
          </a:xfrm>
        </p:spPr>
        <p:txBody>
          <a:bodyPr lIns="0" tIns="118872" rIns="0" bIns="0">
            <a:normAutofit/>
          </a:bodyPr>
          <a:lstStyle>
            <a:lvl1pPr marL="0" indent="0" algn="l">
              <a:spcBef>
                <a:spcPts val="600"/>
              </a:spcBef>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Insérer du texte ici, au besoin</a:t>
            </a:r>
          </a:p>
        </p:txBody>
      </p:sp>
      <p:sp>
        <p:nvSpPr>
          <p:cNvPr id="2" name="Titre 1">
            <a:extLst>
              <a:ext uri="{FF2B5EF4-FFF2-40B4-BE49-F238E27FC236}">
                <a16:creationId xmlns:a16="http://schemas.microsoft.com/office/drawing/2014/main" id="{7ED391B7-CCE6-4540-A0C5-16C581737E89}"/>
              </a:ext>
            </a:extLst>
          </p:cNvPr>
          <p:cNvSpPr>
            <a:spLocks noGrp="1"/>
          </p:cNvSpPr>
          <p:nvPr>
            <p:ph type="ctrTitle" hasCustomPrompt="1"/>
          </p:nvPr>
        </p:nvSpPr>
        <p:spPr>
          <a:xfrm>
            <a:off x="914400" y="1033272"/>
            <a:ext cx="4631600" cy="2838202"/>
          </a:xfrm>
        </p:spPr>
        <p:txBody>
          <a:bodyPr lIns="0" tIns="0" rIns="0" bIns="0" anchor="t">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fr-CA"/>
              <a:t>Insérer le titre de section ici</a:t>
            </a:r>
            <a:endParaRPr lang="fr-CA" dirty="0"/>
          </a:p>
        </p:txBody>
      </p:sp>
      <p:sp>
        <p:nvSpPr>
          <p:cNvPr id="9" name="Espace réservé du numéro de diapositive 8">
            <a:extLst>
              <a:ext uri="{FF2B5EF4-FFF2-40B4-BE49-F238E27FC236}">
                <a16:creationId xmlns:a16="http://schemas.microsoft.com/office/drawing/2014/main" id="{5D46CD2C-2234-4CB1-A059-A975BFC1A1C6}"/>
              </a:ext>
            </a:extLst>
          </p:cNvPr>
          <p:cNvSpPr>
            <a:spLocks noGrp="1"/>
          </p:cNvSpPr>
          <p:nvPr>
            <p:ph type="sldNum" sz="quarter" idx="13"/>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pic>
        <p:nvPicPr>
          <p:cNvPr id="5" name="Picture 4">
            <a:extLst>
              <a:ext uri="{FF2B5EF4-FFF2-40B4-BE49-F238E27FC236}">
                <a16:creationId xmlns:a16="http://schemas.microsoft.com/office/drawing/2014/main" id="{41C8619F-C2BE-3F8B-E28E-DA43CCCF83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
        <p:nvSpPr>
          <p:cNvPr id="6" name="Espace réservé du pied de page 5">
            <a:extLst>
              <a:ext uri="{FF2B5EF4-FFF2-40B4-BE49-F238E27FC236}">
                <a16:creationId xmlns:a16="http://schemas.microsoft.com/office/drawing/2014/main" id="{356CFCE7-1773-C92D-1C27-1B05D63BDD88}"/>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spTree>
    <p:extLst>
      <p:ext uri="{BB962C8B-B14F-4D97-AF65-F5344CB8AC3E}">
        <p14:creationId xmlns:p14="http://schemas.microsoft.com/office/powerpoint/2010/main" val="3646607729"/>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uverture ou cloture - 03">
    <p:bg bwMode="ltGray">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439752-0749-47AF-9236-787D02871D84}"/>
              </a:ext>
            </a:extLst>
          </p:cNvPr>
          <p:cNvSpPr/>
          <p:nvPr userDrawn="1"/>
        </p:nvSpPr>
        <p:spPr>
          <a:xfrm>
            <a:off x="8445690" y="3111690"/>
            <a:ext cx="3746310" cy="37463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8EDAB7CB-737B-41B8-8282-CE87CF949535}"/>
              </a:ext>
            </a:extLst>
          </p:cNvPr>
          <p:cNvSpPr/>
          <p:nvPr userDrawn="1"/>
        </p:nvSpPr>
        <p:spPr>
          <a:xfrm>
            <a:off x="9060000" y="3725841"/>
            <a:ext cx="3132000" cy="3132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1" name="Image 10">
            <a:extLst>
              <a:ext uri="{FF2B5EF4-FFF2-40B4-BE49-F238E27FC236}">
                <a16:creationId xmlns:a16="http://schemas.microsoft.com/office/drawing/2014/main" id="{23D59B62-0205-4BD6-8780-13085D07F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4415" y="709683"/>
            <a:ext cx="5615758" cy="5583188"/>
          </a:xfrm>
          <a:prstGeom prst="rect">
            <a:avLst/>
          </a:prstGeom>
          <a:noFill/>
        </p:spPr>
      </p:pic>
      <p:pic>
        <p:nvPicPr>
          <p:cNvPr id="15" name="Image 14">
            <a:extLst>
              <a:ext uri="{FF2B5EF4-FFF2-40B4-BE49-F238E27FC236}">
                <a16:creationId xmlns:a16="http://schemas.microsoft.com/office/drawing/2014/main" id="{9FAEE786-0AF2-40EE-9EC4-7457606945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24467" y="4390467"/>
            <a:ext cx="2467533" cy="2467533"/>
          </a:xfrm>
          <a:prstGeom prst="rect">
            <a:avLst/>
          </a:prstGeom>
        </p:spPr>
      </p:pic>
    </p:spTree>
    <p:extLst>
      <p:ext uri="{BB962C8B-B14F-4D97-AF65-F5344CB8AC3E}">
        <p14:creationId xmlns:p14="http://schemas.microsoft.com/office/powerpoint/2010/main" val="1692998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ntercalaire 2 - avec image - texte blanc - 02">
    <p:bg bwMode="ltGray">
      <p:bgPr>
        <a:solidFill>
          <a:schemeClr val="tx2"/>
        </a:solidFill>
        <a:effectLst/>
      </p:bgPr>
    </p:bg>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79BA03E6-13EA-40C5-9BD2-AE643739F9CD}"/>
              </a:ext>
            </a:extLst>
          </p:cNvPr>
          <p:cNvSpPr>
            <a:spLocks noChangeAspect="1"/>
          </p:cNvSpPr>
          <p:nvPr/>
        </p:nvSpPr>
        <p:spPr>
          <a:xfrm>
            <a:off x="6248400" y="914400"/>
            <a:ext cx="5943600" cy="5943600"/>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space réservé du numéro de diapositive 8">
            <a:extLst>
              <a:ext uri="{FF2B5EF4-FFF2-40B4-BE49-F238E27FC236}">
                <a16:creationId xmlns:a16="http://schemas.microsoft.com/office/drawing/2014/main" id="{5D46CD2C-2234-4CB1-A059-A975BFC1A1C6}"/>
              </a:ext>
            </a:extLst>
          </p:cNvPr>
          <p:cNvSpPr>
            <a:spLocks noGrp="1"/>
          </p:cNvSpPr>
          <p:nvPr>
            <p:ph type="sldNum" sz="quarter" idx="13"/>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sp>
        <p:nvSpPr>
          <p:cNvPr id="12" name="Espace réservé pour une image  11">
            <a:extLst>
              <a:ext uri="{FF2B5EF4-FFF2-40B4-BE49-F238E27FC236}">
                <a16:creationId xmlns:a16="http://schemas.microsoft.com/office/drawing/2014/main" id="{19EE69F6-7C96-469F-B36B-70863BB21C79}"/>
              </a:ext>
            </a:extLst>
          </p:cNvPr>
          <p:cNvSpPr>
            <a:spLocks noGrp="1"/>
          </p:cNvSpPr>
          <p:nvPr>
            <p:ph type="pic" sz="quarter" idx="10"/>
          </p:nvPr>
        </p:nvSpPr>
        <p:spPr>
          <a:xfrm>
            <a:off x="7503994" y="2169994"/>
            <a:ext cx="4688006" cy="4688006"/>
          </a:xfrm>
          <a:solidFill>
            <a:schemeClr val="bg1"/>
          </a:solidFill>
        </p:spPr>
        <p:txBody>
          <a:bodyPr anchor="t">
            <a:normAutofit/>
          </a:bodyPr>
          <a:lstStyle>
            <a:lvl1pPr marL="0" indent="0" algn="l">
              <a:buFontTx/>
              <a:buNone/>
              <a:defRPr sz="1100"/>
            </a:lvl1pPr>
          </a:lstStyle>
          <a:p>
            <a:r>
              <a:rPr lang="fr-FR"/>
              <a:t>Cliquez sur l'icône pour ajouter une image</a:t>
            </a:r>
            <a:endParaRPr lang="fr-CA" dirty="0"/>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hasCustomPrompt="1"/>
          </p:nvPr>
        </p:nvSpPr>
        <p:spPr>
          <a:xfrm>
            <a:off x="914400" y="3942608"/>
            <a:ext cx="4631600" cy="1371600"/>
          </a:xfrm>
        </p:spPr>
        <p:txBody>
          <a:bodyPr lIns="0" tIns="118872" rIns="0" bIns="0">
            <a:normAutofit/>
          </a:bodyPr>
          <a:lstStyle>
            <a:lvl1pPr marL="0" indent="0" algn="l">
              <a:spcBef>
                <a:spcPts val="600"/>
              </a:spcBef>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Insérer du texte ici, au besoin</a:t>
            </a:r>
          </a:p>
        </p:txBody>
      </p:sp>
      <p:sp>
        <p:nvSpPr>
          <p:cNvPr id="2" name="Titre 1">
            <a:extLst>
              <a:ext uri="{FF2B5EF4-FFF2-40B4-BE49-F238E27FC236}">
                <a16:creationId xmlns:a16="http://schemas.microsoft.com/office/drawing/2014/main" id="{7ED391B7-CCE6-4540-A0C5-16C581737E89}"/>
              </a:ext>
            </a:extLst>
          </p:cNvPr>
          <p:cNvSpPr>
            <a:spLocks noGrp="1"/>
          </p:cNvSpPr>
          <p:nvPr>
            <p:ph type="ctrTitle" hasCustomPrompt="1"/>
          </p:nvPr>
        </p:nvSpPr>
        <p:spPr>
          <a:xfrm>
            <a:off x="914400" y="1033272"/>
            <a:ext cx="4631600" cy="2838202"/>
          </a:xfrm>
        </p:spPr>
        <p:txBody>
          <a:bodyPr lIns="0" tIns="0" rIns="0" bIns="0" anchor="t">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fr-CA"/>
              <a:t>Insérer le titre de section ici</a:t>
            </a:r>
            <a:endParaRPr lang="fr-CA" dirty="0"/>
          </a:p>
        </p:txBody>
      </p:sp>
      <p:sp>
        <p:nvSpPr>
          <p:cNvPr id="10" name="Forme libre : forme 9">
            <a:extLst>
              <a:ext uri="{FF2B5EF4-FFF2-40B4-BE49-F238E27FC236}">
                <a16:creationId xmlns:a16="http://schemas.microsoft.com/office/drawing/2014/main" id="{1525BBF3-6F6D-4A73-B0BB-4213AA445614}"/>
              </a:ext>
            </a:extLst>
          </p:cNvPr>
          <p:cNvSpPr>
            <a:spLocks noChangeAspect="1"/>
          </p:cNvSpPr>
          <p:nvPr userDrawn="1"/>
        </p:nvSpPr>
        <p:spPr>
          <a:xfrm>
            <a:off x="6248400" y="914400"/>
            <a:ext cx="5943600" cy="5943600"/>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Picture 4">
            <a:extLst>
              <a:ext uri="{FF2B5EF4-FFF2-40B4-BE49-F238E27FC236}">
                <a16:creationId xmlns:a16="http://schemas.microsoft.com/office/drawing/2014/main" id="{4A4BFC7F-B8CC-7559-19E0-5C6BD24B66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
        <p:nvSpPr>
          <p:cNvPr id="11" name="Espace réservé du pied de page 5">
            <a:extLst>
              <a:ext uri="{FF2B5EF4-FFF2-40B4-BE49-F238E27FC236}">
                <a16:creationId xmlns:a16="http://schemas.microsoft.com/office/drawing/2014/main" id="{105DB736-8C13-A2EA-AC43-B8107E4FFF6E}"/>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retraite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spTree>
    <p:extLst>
      <p:ext uri="{BB962C8B-B14F-4D97-AF65-F5344CB8AC3E}">
        <p14:creationId xmlns:p14="http://schemas.microsoft.com/office/powerpoint/2010/main" val="2350384908"/>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Intercalaire 2 - avec image - texte blanc - 02">
    <p:bg bwMode="ltGray">
      <p:bgPr>
        <a:solidFill>
          <a:schemeClr val="accent1"/>
        </a:solidFill>
        <a:effectLst/>
      </p:bgPr>
    </p:bg>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79BA03E6-13EA-40C5-9BD2-AE643739F9CD}"/>
              </a:ext>
            </a:extLst>
          </p:cNvPr>
          <p:cNvSpPr>
            <a:spLocks noChangeAspect="1"/>
          </p:cNvSpPr>
          <p:nvPr/>
        </p:nvSpPr>
        <p:spPr>
          <a:xfrm>
            <a:off x="6248400" y="914400"/>
            <a:ext cx="5943600" cy="5943600"/>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Espace réservé du numéro de diapositive 8">
            <a:extLst>
              <a:ext uri="{FF2B5EF4-FFF2-40B4-BE49-F238E27FC236}">
                <a16:creationId xmlns:a16="http://schemas.microsoft.com/office/drawing/2014/main" id="{5D46CD2C-2234-4CB1-A059-A975BFC1A1C6}"/>
              </a:ext>
            </a:extLst>
          </p:cNvPr>
          <p:cNvSpPr>
            <a:spLocks noGrp="1"/>
          </p:cNvSpPr>
          <p:nvPr>
            <p:ph type="sldNum" sz="quarter" idx="13"/>
          </p:nvPr>
        </p:nvSpPr>
        <p:spPr/>
        <p:txBody>
          <a:bodyPr/>
          <a:lstStyle>
            <a:lvl1pPr>
              <a:defRPr>
                <a:solidFill>
                  <a:schemeClr val="bg1"/>
                </a:solidFill>
              </a:defRPr>
            </a:lvl1pPr>
          </a:lstStyle>
          <a:p>
            <a:pPr marL="200025"/>
            <a:fld id="{81D60167-4931-47E6-BA6A-407CBD079E47}" type="slidenum">
              <a:rPr lang="fr-CA" smtClean="0"/>
              <a:pPr marL="200025"/>
              <a:t>‹N°›</a:t>
            </a:fld>
            <a:endParaRPr lang="fr-CA" dirty="0"/>
          </a:p>
        </p:txBody>
      </p:sp>
      <p:sp>
        <p:nvSpPr>
          <p:cNvPr id="12" name="Espace réservé pour une image  11">
            <a:extLst>
              <a:ext uri="{FF2B5EF4-FFF2-40B4-BE49-F238E27FC236}">
                <a16:creationId xmlns:a16="http://schemas.microsoft.com/office/drawing/2014/main" id="{19EE69F6-7C96-469F-B36B-70863BB21C79}"/>
              </a:ext>
            </a:extLst>
          </p:cNvPr>
          <p:cNvSpPr>
            <a:spLocks noGrp="1"/>
          </p:cNvSpPr>
          <p:nvPr>
            <p:ph type="pic" sz="quarter" idx="10"/>
          </p:nvPr>
        </p:nvSpPr>
        <p:spPr>
          <a:xfrm>
            <a:off x="7503994" y="2169994"/>
            <a:ext cx="4688006" cy="4688006"/>
          </a:xfrm>
          <a:solidFill>
            <a:schemeClr val="bg1"/>
          </a:solidFill>
        </p:spPr>
        <p:txBody>
          <a:bodyPr anchor="t">
            <a:normAutofit/>
          </a:bodyPr>
          <a:lstStyle>
            <a:lvl1pPr marL="0" indent="0" algn="l">
              <a:buFontTx/>
              <a:buNone/>
              <a:defRPr sz="1100"/>
            </a:lvl1pPr>
          </a:lstStyle>
          <a:p>
            <a:r>
              <a:rPr lang="fr-FR"/>
              <a:t>Cliquez sur l'icône pour ajouter une image</a:t>
            </a:r>
            <a:endParaRPr lang="fr-CA" dirty="0"/>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hasCustomPrompt="1"/>
          </p:nvPr>
        </p:nvSpPr>
        <p:spPr>
          <a:xfrm>
            <a:off x="914400" y="3942608"/>
            <a:ext cx="4631600" cy="1371600"/>
          </a:xfrm>
        </p:spPr>
        <p:txBody>
          <a:bodyPr lIns="0" tIns="118872" rIns="0" bIns="0">
            <a:normAutofit/>
          </a:bodyPr>
          <a:lstStyle>
            <a:lvl1pPr marL="0" indent="0" algn="l">
              <a:spcBef>
                <a:spcPts val="600"/>
              </a:spcBef>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Insérer du texte ici, au besoin</a:t>
            </a:r>
          </a:p>
        </p:txBody>
      </p:sp>
      <p:sp>
        <p:nvSpPr>
          <p:cNvPr id="2" name="Titre 1">
            <a:extLst>
              <a:ext uri="{FF2B5EF4-FFF2-40B4-BE49-F238E27FC236}">
                <a16:creationId xmlns:a16="http://schemas.microsoft.com/office/drawing/2014/main" id="{7ED391B7-CCE6-4540-A0C5-16C581737E89}"/>
              </a:ext>
            </a:extLst>
          </p:cNvPr>
          <p:cNvSpPr>
            <a:spLocks noGrp="1"/>
          </p:cNvSpPr>
          <p:nvPr>
            <p:ph type="ctrTitle" hasCustomPrompt="1"/>
          </p:nvPr>
        </p:nvSpPr>
        <p:spPr>
          <a:xfrm>
            <a:off x="914400" y="1033272"/>
            <a:ext cx="4631600" cy="2838202"/>
          </a:xfrm>
        </p:spPr>
        <p:txBody>
          <a:bodyPr lIns="0" tIns="0" rIns="0" bIns="0" anchor="t">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fr-CA"/>
              <a:t>Insérer le titre de section ici</a:t>
            </a:r>
            <a:endParaRPr lang="fr-CA" dirty="0"/>
          </a:p>
        </p:txBody>
      </p:sp>
      <p:sp>
        <p:nvSpPr>
          <p:cNvPr id="10" name="Forme libre : forme 9">
            <a:extLst>
              <a:ext uri="{FF2B5EF4-FFF2-40B4-BE49-F238E27FC236}">
                <a16:creationId xmlns:a16="http://schemas.microsoft.com/office/drawing/2014/main" id="{E2400F2B-787D-469C-9D40-9079201F0489}"/>
              </a:ext>
            </a:extLst>
          </p:cNvPr>
          <p:cNvSpPr>
            <a:spLocks noChangeAspect="1"/>
          </p:cNvSpPr>
          <p:nvPr userDrawn="1"/>
        </p:nvSpPr>
        <p:spPr>
          <a:xfrm>
            <a:off x="6248400" y="914400"/>
            <a:ext cx="5943600" cy="5943600"/>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space réservé du pied de page 5">
            <a:extLst>
              <a:ext uri="{FF2B5EF4-FFF2-40B4-BE49-F238E27FC236}">
                <a16:creationId xmlns:a16="http://schemas.microsoft.com/office/drawing/2014/main" id="{88E68896-C6B4-C4B2-1F5C-AFE9C733A197}"/>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retraire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pic>
        <p:nvPicPr>
          <p:cNvPr id="5" name="Picture 4">
            <a:extLst>
              <a:ext uri="{FF2B5EF4-FFF2-40B4-BE49-F238E27FC236}">
                <a16:creationId xmlns:a16="http://schemas.microsoft.com/office/drawing/2014/main" id="{E6538C08-FF5E-8A2B-FC46-0E61AB188C8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Tree>
    <p:extLst>
      <p:ext uri="{BB962C8B-B14F-4D97-AF65-F5344CB8AC3E}">
        <p14:creationId xmlns:p14="http://schemas.microsoft.com/office/powerpoint/2010/main" val="3320034218"/>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tercalaire 3 - sans image - texte blanc">
    <p:bg bwMode="ltGray">
      <p:bgPr>
        <a:solidFill>
          <a:schemeClr val="accent1"/>
        </a:solidFill>
        <a:effectLst/>
      </p:bgPr>
    </p:bg>
    <p:spTree>
      <p:nvGrpSpPr>
        <p:cNvPr id="1" name=""/>
        <p:cNvGrpSpPr/>
        <p:nvPr/>
      </p:nvGrpSpPr>
      <p:grpSpPr>
        <a:xfrm>
          <a:off x="0" y="0"/>
          <a:ext cx="0" cy="0"/>
          <a:chOff x="0" y="0"/>
          <a:chExt cx="0" cy="0"/>
        </a:xfrm>
      </p:grpSpPr>
      <p:sp>
        <p:nvSpPr>
          <p:cNvPr id="11" name="Espace réservé du numéro de diapositive 5">
            <a:extLst>
              <a:ext uri="{FF2B5EF4-FFF2-40B4-BE49-F238E27FC236}">
                <a16:creationId xmlns:a16="http://schemas.microsoft.com/office/drawing/2014/main" id="{FD25073B-D837-4A2F-8AD8-20AF9B85D423}"/>
              </a:ext>
            </a:extLst>
          </p:cNvPr>
          <p:cNvSpPr>
            <a:spLocks noGrp="1"/>
          </p:cNvSpPr>
          <p:nvPr>
            <p:ph type="sldNum" sz="quarter" idx="12"/>
          </p:nvPr>
        </p:nvSpPr>
        <p:spPr>
          <a:xfrm>
            <a:off x="440918" y="6356350"/>
            <a:ext cx="410400" cy="365125"/>
          </a:xfrm>
        </p:spPr>
        <p:txBody>
          <a:bodyPr lIns="0" tIns="0" rIns="0" bIns="0" anchor="t"/>
          <a:lstStyle>
            <a:lvl1pPr algn="ctr">
              <a:defRPr sz="1000">
                <a:solidFill>
                  <a:schemeClr val="bg1"/>
                </a:solidFill>
                <a:latin typeface="Arial" panose="020B0604020202020204" pitchFamily="34" charset="0"/>
                <a:cs typeface="Arial" panose="020B0604020202020204" pitchFamily="34" charset="0"/>
              </a:defRPr>
            </a:lvl1pPr>
          </a:lstStyle>
          <a:p>
            <a:pPr marL="200025"/>
            <a:fld id="{81D60167-4931-47E6-BA6A-407CBD079E47}" type="slidenum">
              <a:rPr lang="fr-CA" spc="-5" smtClean="0"/>
              <a:pPr marL="200025"/>
              <a:t>‹N°›</a:t>
            </a:fld>
            <a:endParaRPr lang="fr-CA" spc="-5" dirty="0"/>
          </a:p>
        </p:txBody>
      </p:sp>
      <p:sp>
        <p:nvSpPr>
          <p:cNvPr id="9" name="Espace réservé du pied de page 4" hidden="1">
            <a:extLst>
              <a:ext uri="{FF2B5EF4-FFF2-40B4-BE49-F238E27FC236}">
                <a16:creationId xmlns:a16="http://schemas.microsoft.com/office/drawing/2014/main" id="{65A539F8-1B14-41F7-8B28-8EF84A836824}"/>
              </a:ext>
            </a:extLst>
          </p:cNvPr>
          <p:cNvSpPr>
            <a:spLocks noGrp="1"/>
          </p:cNvSpPr>
          <p:nvPr>
            <p:ph type="ftr" sz="quarter" idx="11"/>
          </p:nvPr>
        </p:nvSpPr>
        <p:spPr>
          <a:xfrm>
            <a:off x="914400" y="6356350"/>
            <a:ext cx="2198359" cy="365125"/>
          </a:xfrm>
          <a:prstGeom prst="rect">
            <a:avLst/>
          </a:prstGeom>
        </p:spPr>
        <p:txBody>
          <a:bodyPr lIns="0" tIns="0" rIns="0" bIns="0" anchor="t"/>
          <a:lstStyle>
            <a:lvl1pPr algn="l">
              <a:defRPr sz="1000">
                <a:solidFill>
                  <a:schemeClr val="bg1"/>
                </a:solidFill>
                <a:latin typeface="Arial" panose="020B0604020202020204" pitchFamily="34" charset="0"/>
                <a:cs typeface="Arial" panose="020B0604020202020204" pitchFamily="34" charset="0"/>
              </a:defRPr>
            </a:lvl1pPr>
          </a:lstStyle>
          <a:p>
            <a:r>
              <a:rPr lang="fr-CA"/>
              <a:t>Régime de retraite de l’Université de Montréal</a:t>
            </a:r>
          </a:p>
        </p:txBody>
      </p:sp>
      <p:sp>
        <p:nvSpPr>
          <p:cNvPr id="6" name="Forme libre : forme 5">
            <a:extLst>
              <a:ext uri="{FF2B5EF4-FFF2-40B4-BE49-F238E27FC236}">
                <a16:creationId xmlns:a16="http://schemas.microsoft.com/office/drawing/2014/main" id="{9ABF8186-E553-46C8-981E-1EF51140EC50}"/>
              </a:ext>
            </a:extLst>
          </p:cNvPr>
          <p:cNvSpPr/>
          <p:nvPr/>
        </p:nvSpPr>
        <p:spPr>
          <a:xfrm>
            <a:off x="5334001" y="1"/>
            <a:ext cx="6858000" cy="6858000"/>
          </a:xfrm>
          <a:custGeom>
            <a:avLst/>
            <a:gdLst>
              <a:gd name="connsiteX0" fmla="*/ 0 w 5995851"/>
              <a:gd name="connsiteY0" fmla="*/ 0 h 5995851"/>
              <a:gd name="connsiteX1" fmla="*/ 5995851 w 5995851"/>
              <a:gd name="connsiteY1" fmla="*/ 0 h 5995851"/>
              <a:gd name="connsiteX2" fmla="*/ 5995851 w 5995851"/>
              <a:gd name="connsiteY2" fmla="*/ 2566851 h 5995851"/>
              <a:gd name="connsiteX3" fmla="*/ 2566851 w 5995851"/>
              <a:gd name="connsiteY3" fmla="*/ 2566851 h 5995851"/>
              <a:gd name="connsiteX4" fmla="*/ 2566851 w 5995851"/>
              <a:gd name="connsiteY4" fmla="*/ 5995851 h 5995851"/>
              <a:gd name="connsiteX5" fmla="*/ 0 w 5995851"/>
              <a:gd name="connsiteY5" fmla="*/ 5995851 h 5995851"/>
              <a:gd name="connsiteX6" fmla="*/ 0 w 5995851"/>
              <a:gd name="connsiteY6" fmla="*/ 0 h 59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851" h="5995851">
                <a:moveTo>
                  <a:pt x="0" y="0"/>
                </a:moveTo>
                <a:lnTo>
                  <a:pt x="5995851" y="0"/>
                </a:lnTo>
                <a:lnTo>
                  <a:pt x="5995851" y="2566851"/>
                </a:lnTo>
                <a:lnTo>
                  <a:pt x="2566851" y="2566851"/>
                </a:lnTo>
                <a:lnTo>
                  <a:pt x="2566851" y="5995851"/>
                </a:lnTo>
                <a:lnTo>
                  <a:pt x="0" y="599585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solidFill>
                <a:schemeClr val="tx1"/>
              </a:solidFill>
            </a:endParaRPr>
          </a:p>
        </p:txBody>
      </p:sp>
      <p:sp>
        <p:nvSpPr>
          <p:cNvPr id="7" name="Forme libre : forme 6">
            <a:extLst>
              <a:ext uri="{FF2B5EF4-FFF2-40B4-BE49-F238E27FC236}">
                <a16:creationId xmlns:a16="http://schemas.microsoft.com/office/drawing/2014/main" id="{090CFF3D-2185-49CF-934B-C22839967D95}"/>
              </a:ext>
            </a:extLst>
          </p:cNvPr>
          <p:cNvSpPr>
            <a:spLocks noChangeAspect="1"/>
          </p:cNvSpPr>
          <p:nvPr/>
        </p:nvSpPr>
        <p:spPr>
          <a:xfrm>
            <a:off x="8239125" y="2905125"/>
            <a:ext cx="3952875" cy="3952875"/>
          </a:xfrm>
          <a:custGeom>
            <a:avLst/>
            <a:gdLst>
              <a:gd name="connsiteX0" fmla="*/ 0 w 3429000"/>
              <a:gd name="connsiteY0" fmla="*/ 0 h 3429000"/>
              <a:gd name="connsiteX1" fmla="*/ 3429000 w 3429000"/>
              <a:gd name="connsiteY1" fmla="*/ 0 h 3429000"/>
              <a:gd name="connsiteX2" fmla="*/ 3429000 w 3429000"/>
              <a:gd name="connsiteY2" fmla="*/ 1730828 h 3429000"/>
              <a:gd name="connsiteX3" fmla="*/ 1730828 w 3429000"/>
              <a:gd name="connsiteY3" fmla="*/ 1730828 h 3429000"/>
              <a:gd name="connsiteX4" fmla="*/ 1730828 w 3429000"/>
              <a:gd name="connsiteY4" fmla="*/ 3429000 h 3429000"/>
              <a:gd name="connsiteX5" fmla="*/ 0 w 3429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0" h="3429000">
                <a:moveTo>
                  <a:pt x="0" y="0"/>
                </a:moveTo>
                <a:lnTo>
                  <a:pt x="3429000" y="0"/>
                </a:lnTo>
                <a:lnTo>
                  <a:pt x="3429000" y="1730828"/>
                </a:lnTo>
                <a:lnTo>
                  <a:pt x="1730828" y="1730828"/>
                </a:lnTo>
                <a:lnTo>
                  <a:pt x="1730828" y="3429000"/>
                </a:lnTo>
                <a:lnTo>
                  <a:pt x="0" y="3429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hasCustomPrompt="1"/>
          </p:nvPr>
        </p:nvSpPr>
        <p:spPr>
          <a:xfrm>
            <a:off x="914400" y="3942608"/>
            <a:ext cx="3886200" cy="1371600"/>
          </a:xfrm>
        </p:spPr>
        <p:txBody>
          <a:bodyPr lIns="0" tIns="118872" rIns="0" bIns="0">
            <a:normAutofit/>
          </a:bodyPr>
          <a:lstStyle>
            <a:lvl1pPr marL="0" indent="0" algn="l">
              <a:spcBef>
                <a:spcPts val="600"/>
              </a:spcBef>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Insérer du texte ici, au besoin</a:t>
            </a:r>
          </a:p>
        </p:txBody>
      </p:sp>
      <p:sp>
        <p:nvSpPr>
          <p:cNvPr id="2" name="Titre 1">
            <a:extLst>
              <a:ext uri="{FF2B5EF4-FFF2-40B4-BE49-F238E27FC236}">
                <a16:creationId xmlns:a16="http://schemas.microsoft.com/office/drawing/2014/main" id="{7ED391B7-CCE6-4540-A0C5-16C581737E89}"/>
              </a:ext>
            </a:extLst>
          </p:cNvPr>
          <p:cNvSpPr>
            <a:spLocks noGrp="1"/>
          </p:cNvSpPr>
          <p:nvPr>
            <p:ph type="ctrTitle" hasCustomPrompt="1"/>
          </p:nvPr>
        </p:nvSpPr>
        <p:spPr>
          <a:xfrm>
            <a:off x="914400" y="1033272"/>
            <a:ext cx="3886200" cy="2838202"/>
          </a:xfrm>
        </p:spPr>
        <p:txBody>
          <a:bodyPr lIns="0" tIns="0" rIns="0" bIns="0" anchor="t">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fr-FR" dirty="0"/>
              <a:t>Insérer le titre de la section ici</a:t>
            </a:r>
            <a:endParaRPr lang="fr-CA" dirty="0"/>
          </a:p>
        </p:txBody>
      </p:sp>
      <p:sp>
        <p:nvSpPr>
          <p:cNvPr id="8" name="Forme libre : forme 7">
            <a:extLst>
              <a:ext uri="{FF2B5EF4-FFF2-40B4-BE49-F238E27FC236}">
                <a16:creationId xmlns:a16="http://schemas.microsoft.com/office/drawing/2014/main" id="{AEC6547C-112A-4706-BE31-082B02C64715}"/>
              </a:ext>
            </a:extLst>
          </p:cNvPr>
          <p:cNvSpPr/>
          <p:nvPr userDrawn="1"/>
        </p:nvSpPr>
        <p:spPr>
          <a:xfrm>
            <a:off x="5334001" y="1"/>
            <a:ext cx="6858000" cy="6858000"/>
          </a:xfrm>
          <a:custGeom>
            <a:avLst/>
            <a:gdLst>
              <a:gd name="connsiteX0" fmla="*/ 0 w 5995851"/>
              <a:gd name="connsiteY0" fmla="*/ 0 h 5995851"/>
              <a:gd name="connsiteX1" fmla="*/ 5995851 w 5995851"/>
              <a:gd name="connsiteY1" fmla="*/ 0 h 5995851"/>
              <a:gd name="connsiteX2" fmla="*/ 5995851 w 5995851"/>
              <a:gd name="connsiteY2" fmla="*/ 2566851 h 5995851"/>
              <a:gd name="connsiteX3" fmla="*/ 2566851 w 5995851"/>
              <a:gd name="connsiteY3" fmla="*/ 2566851 h 5995851"/>
              <a:gd name="connsiteX4" fmla="*/ 2566851 w 5995851"/>
              <a:gd name="connsiteY4" fmla="*/ 5995851 h 5995851"/>
              <a:gd name="connsiteX5" fmla="*/ 0 w 5995851"/>
              <a:gd name="connsiteY5" fmla="*/ 5995851 h 5995851"/>
              <a:gd name="connsiteX6" fmla="*/ 0 w 5995851"/>
              <a:gd name="connsiteY6" fmla="*/ 0 h 59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851" h="5995851">
                <a:moveTo>
                  <a:pt x="0" y="0"/>
                </a:moveTo>
                <a:lnTo>
                  <a:pt x="5995851" y="0"/>
                </a:lnTo>
                <a:lnTo>
                  <a:pt x="5995851" y="2566851"/>
                </a:lnTo>
                <a:lnTo>
                  <a:pt x="2566851" y="2566851"/>
                </a:lnTo>
                <a:lnTo>
                  <a:pt x="2566851" y="5995851"/>
                </a:lnTo>
                <a:lnTo>
                  <a:pt x="0" y="599585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solidFill>
                <a:schemeClr val="tx1"/>
              </a:solidFill>
            </a:endParaRPr>
          </a:p>
        </p:txBody>
      </p:sp>
      <p:sp>
        <p:nvSpPr>
          <p:cNvPr id="10" name="Forme libre : forme 9">
            <a:extLst>
              <a:ext uri="{FF2B5EF4-FFF2-40B4-BE49-F238E27FC236}">
                <a16:creationId xmlns:a16="http://schemas.microsoft.com/office/drawing/2014/main" id="{D037A583-4D6A-486F-8F1B-FD44F0BA39E8}"/>
              </a:ext>
            </a:extLst>
          </p:cNvPr>
          <p:cNvSpPr>
            <a:spLocks noChangeAspect="1"/>
          </p:cNvSpPr>
          <p:nvPr userDrawn="1"/>
        </p:nvSpPr>
        <p:spPr>
          <a:xfrm>
            <a:off x="8239125" y="2905125"/>
            <a:ext cx="3952875" cy="3952875"/>
          </a:xfrm>
          <a:custGeom>
            <a:avLst/>
            <a:gdLst>
              <a:gd name="connsiteX0" fmla="*/ 0 w 3429000"/>
              <a:gd name="connsiteY0" fmla="*/ 0 h 3429000"/>
              <a:gd name="connsiteX1" fmla="*/ 3429000 w 3429000"/>
              <a:gd name="connsiteY1" fmla="*/ 0 h 3429000"/>
              <a:gd name="connsiteX2" fmla="*/ 3429000 w 3429000"/>
              <a:gd name="connsiteY2" fmla="*/ 1730828 h 3429000"/>
              <a:gd name="connsiteX3" fmla="*/ 1730828 w 3429000"/>
              <a:gd name="connsiteY3" fmla="*/ 1730828 h 3429000"/>
              <a:gd name="connsiteX4" fmla="*/ 1730828 w 3429000"/>
              <a:gd name="connsiteY4" fmla="*/ 3429000 h 3429000"/>
              <a:gd name="connsiteX5" fmla="*/ 0 w 3429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0" h="3429000">
                <a:moveTo>
                  <a:pt x="0" y="0"/>
                </a:moveTo>
                <a:lnTo>
                  <a:pt x="3429000" y="0"/>
                </a:lnTo>
                <a:lnTo>
                  <a:pt x="3429000" y="1730828"/>
                </a:lnTo>
                <a:lnTo>
                  <a:pt x="1730828" y="1730828"/>
                </a:lnTo>
                <a:lnTo>
                  <a:pt x="1730828" y="3429000"/>
                </a:lnTo>
                <a:lnTo>
                  <a:pt x="0" y="3429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pic>
        <p:nvPicPr>
          <p:cNvPr id="13" name="Image 12" hidden="1">
            <a:extLst>
              <a:ext uri="{FF2B5EF4-FFF2-40B4-BE49-F238E27FC236}">
                <a16:creationId xmlns:a16="http://schemas.microsoft.com/office/drawing/2014/main" id="{03654ED4-2D1D-4158-BEC4-B525D0EA6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8130" y="5268426"/>
            <a:ext cx="1324691" cy="1317008"/>
          </a:xfrm>
          <a:prstGeom prst="rect">
            <a:avLst/>
          </a:prstGeom>
        </p:spPr>
      </p:pic>
      <p:sp>
        <p:nvSpPr>
          <p:cNvPr id="4" name="Espace réservé du pied de page 5">
            <a:extLst>
              <a:ext uri="{FF2B5EF4-FFF2-40B4-BE49-F238E27FC236}">
                <a16:creationId xmlns:a16="http://schemas.microsoft.com/office/drawing/2014/main" id="{CA7FB64F-5ECB-FD63-7C80-B311C9497A55}"/>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solidFill>
                  <a:schemeClr val="bg1"/>
                </a:solidFill>
              </a:rPr>
              <a:t>Régime</a:t>
            </a:r>
            <a:r>
              <a:rPr lang="en-CA" dirty="0">
                <a:solidFill>
                  <a:schemeClr val="bg1"/>
                </a:solidFill>
              </a:rPr>
              <a:t> de </a:t>
            </a:r>
            <a:r>
              <a:rPr lang="en-CA" dirty="0" err="1">
                <a:solidFill>
                  <a:schemeClr val="bg1"/>
                </a:solidFill>
              </a:rPr>
              <a:t>retraire</a:t>
            </a:r>
            <a:r>
              <a:rPr lang="en-CA" dirty="0">
                <a:solidFill>
                  <a:schemeClr val="bg1"/>
                </a:solidFill>
              </a:rPr>
              <a:t> de </a:t>
            </a:r>
            <a:r>
              <a:rPr lang="en-CA" dirty="0" err="1">
                <a:solidFill>
                  <a:schemeClr val="bg1"/>
                </a:solidFill>
              </a:rPr>
              <a:t>l’Université</a:t>
            </a:r>
            <a:r>
              <a:rPr lang="en-CA" dirty="0">
                <a:solidFill>
                  <a:schemeClr val="bg1"/>
                </a:solidFill>
              </a:rPr>
              <a:t> de Montréal</a:t>
            </a:r>
          </a:p>
        </p:txBody>
      </p:sp>
      <p:pic>
        <p:nvPicPr>
          <p:cNvPr id="5" name="Picture 4">
            <a:extLst>
              <a:ext uri="{FF2B5EF4-FFF2-40B4-BE49-F238E27FC236}">
                <a16:creationId xmlns:a16="http://schemas.microsoft.com/office/drawing/2014/main" id="{48070E0A-5294-CD75-D407-3F9651B363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31084" y="6322869"/>
            <a:ext cx="526555" cy="162560"/>
          </a:xfrm>
          <a:prstGeom prst="rect">
            <a:avLst/>
          </a:prstGeom>
        </p:spPr>
      </p:pic>
    </p:spTree>
    <p:extLst>
      <p:ext uri="{BB962C8B-B14F-4D97-AF65-F5344CB8AC3E}">
        <p14:creationId xmlns:p14="http://schemas.microsoft.com/office/powerpoint/2010/main" val="1767638556"/>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Intercalaire 3 - sans image - fond blanc">
    <p:bg bwMode="ltGray">
      <p:bgPr>
        <a:solidFill>
          <a:schemeClr val="bg1"/>
        </a:solid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1A09BF7F-9F4A-4208-B751-2066E34B525F}"/>
              </a:ext>
            </a:extLst>
          </p:cNvPr>
          <p:cNvSpPr>
            <a:spLocks noGrp="1"/>
          </p:cNvSpPr>
          <p:nvPr>
            <p:ph type="subTitle" idx="1" hasCustomPrompt="1"/>
          </p:nvPr>
        </p:nvSpPr>
        <p:spPr>
          <a:xfrm>
            <a:off x="914400" y="3942608"/>
            <a:ext cx="3886200" cy="1371600"/>
          </a:xfrm>
        </p:spPr>
        <p:txBody>
          <a:bodyPr lIns="0" tIns="118872" rIns="0" bIns="0">
            <a:normAutofit/>
          </a:bodyPr>
          <a:lstStyle>
            <a:lvl1pPr marL="0" indent="0" algn="l">
              <a:spcBef>
                <a:spcPts val="600"/>
              </a:spcBef>
              <a:buNone/>
              <a:defRPr sz="18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Insérer du texte ici, au besoin</a:t>
            </a:r>
          </a:p>
        </p:txBody>
      </p:sp>
      <p:sp>
        <p:nvSpPr>
          <p:cNvPr id="2" name="Titre 1">
            <a:extLst>
              <a:ext uri="{FF2B5EF4-FFF2-40B4-BE49-F238E27FC236}">
                <a16:creationId xmlns:a16="http://schemas.microsoft.com/office/drawing/2014/main" id="{7ED391B7-CCE6-4540-A0C5-16C581737E89}"/>
              </a:ext>
            </a:extLst>
          </p:cNvPr>
          <p:cNvSpPr>
            <a:spLocks noGrp="1"/>
          </p:cNvSpPr>
          <p:nvPr>
            <p:ph type="ctrTitle" hasCustomPrompt="1"/>
          </p:nvPr>
        </p:nvSpPr>
        <p:spPr>
          <a:xfrm>
            <a:off x="914400" y="1033272"/>
            <a:ext cx="3886200" cy="2838202"/>
          </a:xfrm>
        </p:spPr>
        <p:txBody>
          <a:bodyPr lIns="0" tIns="0" rIns="0" bIns="0" anchor="t">
            <a:normAutofit/>
          </a:bodyPr>
          <a:lstStyle>
            <a:lvl1pPr algn="l">
              <a:defRPr sz="6000">
                <a:solidFill>
                  <a:schemeClr val="tx2"/>
                </a:solidFill>
                <a:latin typeface="Arial" panose="020B0604020202020204" pitchFamily="34" charset="0"/>
                <a:cs typeface="Arial" panose="020B0604020202020204" pitchFamily="34" charset="0"/>
              </a:defRPr>
            </a:lvl1pPr>
          </a:lstStyle>
          <a:p>
            <a:r>
              <a:rPr lang="fr-CA" dirty="0"/>
              <a:t>Insérer le titre de la section ici</a:t>
            </a:r>
          </a:p>
        </p:txBody>
      </p:sp>
      <p:sp>
        <p:nvSpPr>
          <p:cNvPr id="6" name="Forme libre : forme 5">
            <a:extLst>
              <a:ext uri="{FF2B5EF4-FFF2-40B4-BE49-F238E27FC236}">
                <a16:creationId xmlns:a16="http://schemas.microsoft.com/office/drawing/2014/main" id="{9ABF8186-E553-46C8-981E-1EF51140EC50}"/>
              </a:ext>
            </a:extLst>
          </p:cNvPr>
          <p:cNvSpPr/>
          <p:nvPr/>
        </p:nvSpPr>
        <p:spPr>
          <a:xfrm>
            <a:off x="5334001" y="1"/>
            <a:ext cx="6858000" cy="6858000"/>
          </a:xfrm>
          <a:custGeom>
            <a:avLst/>
            <a:gdLst>
              <a:gd name="connsiteX0" fmla="*/ 0 w 5995851"/>
              <a:gd name="connsiteY0" fmla="*/ 0 h 5995851"/>
              <a:gd name="connsiteX1" fmla="*/ 5995851 w 5995851"/>
              <a:gd name="connsiteY1" fmla="*/ 0 h 5995851"/>
              <a:gd name="connsiteX2" fmla="*/ 5995851 w 5995851"/>
              <a:gd name="connsiteY2" fmla="*/ 2566851 h 5995851"/>
              <a:gd name="connsiteX3" fmla="*/ 2566851 w 5995851"/>
              <a:gd name="connsiteY3" fmla="*/ 2566851 h 5995851"/>
              <a:gd name="connsiteX4" fmla="*/ 2566851 w 5995851"/>
              <a:gd name="connsiteY4" fmla="*/ 5995851 h 5995851"/>
              <a:gd name="connsiteX5" fmla="*/ 0 w 5995851"/>
              <a:gd name="connsiteY5" fmla="*/ 5995851 h 5995851"/>
              <a:gd name="connsiteX6" fmla="*/ 0 w 5995851"/>
              <a:gd name="connsiteY6" fmla="*/ 0 h 59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851" h="5995851">
                <a:moveTo>
                  <a:pt x="0" y="0"/>
                </a:moveTo>
                <a:lnTo>
                  <a:pt x="5995851" y="0"/>
                </a:lnTo>
                <a:lnTo>
                  <a:pt x="5995851" y="2566851"/>
                </a:lnTo>
                <a:lnTo>
                  <a:pt x="2566851" y="2566851"/>
                </a:lnTo>
                <a:lnTo>
                  <a:pt x="2566851" y="5995851"/>
                </a:lnTo>
                <a:lnTo>
                  <a:pt x="0" y="599585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solidFill>
                <a:schemeClr val="tx1"/>
              </a:solidFill>
            </a:endParaRPr>
          </a:p>
        </p:txBody>
      </p:sp>
      <p:sp>
        <p:nvSpPr>
          <p:cNvPr id="7" name="Forme libre : forme 6">
            <a:extLst>
              <a:ext uri="{FF2B5EF4-FFF2-40B4-BE49-F238E27FC236}">
                <a16:creationId xmlns:a16="http://schemas.microsoft.com/office/drawing/2014/main" id="{090CFF3D-2185-49CF-934B-C22839967D95}"/>
              </a:ext>
            </a:extLst>
          </p:cNvPr>
          <p:cNvSpPr>
            <a:spLocks noChangeAspect="1"/>
          </p:cNvSpPr>
          <p:nvPr/>
        </p:nvSpPr>
        <p:spPr>
          <a:xfrm>
            <a:off x="8239125" y="2905125"/>
            <a:ext cx="3952875" cy="3952875"/>
          </a:xfrm>
          <a:custGeom>
            <a:avLst/>
            <a:gdLst>
              <a:gd name="connsiteX0" fmla="*/ 0 w 3429000"/>
              <a:gd name="connsiteY0" fmla="*/ 0 h 3429000"/>
              <a:gd name="connsiteX1" fmla="*/ 3429000 w 3429000"/>
              <a:gd name="connsiteY1" fmla="*/ 0 h 3429000"/>
              <a:gd name="connsiteX2" fmla="*/ 3429000 w 3429000"/>
              <a:gd name="connsiteY2" fmla="*/ 1730828 h 3429000"/>
              <a:gd name="connsiteX3" fmla="*/ 1730828 w 3429000"/>
              <a:gd name="connsiteY3" fmla="*/ 1730828 h 3429000"/>
              <a:gd name="connsiteX4" fmla="*/ 1730828 w 3429000"/>
              <a:gd name="connsiteY4" fmla="*/ 3429000 h 3429000"/>
              <a:gd name="connsiteX5" fmla="*/ 0 w 3429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0" h="3429000">
                <a:moveTo>
                  <a:pt x="0" y="0"/>
                </a:moveTo>
                <a:lnTo>
                  <a:pt x="3429000" y="0"/>
                </a:lnTo>
                <a:lnTo>
                  <a:pt x="3429000" y="1730828"/>
                </a:lnTo>
                <a:lnTo>
                  <a:pt x="1730828" y="1730828"/>
                </a:lnTo>
                <a:lnTo>
                  <a:pt x="1730828" y="3429000"/>
                </a:lnTo>
                <a:lnTo>
                  <a:pt x="0" y="3429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
        <p:nvSpPr>
          <p:cNvPr id="9" name="Espace réservé du pied de page 4" hidden="1">
            <a:extLst>
              <a:ext uri="{FF2B5EF4-FFF2-40B4-BE49-F238E27FC236}">
                <a16:creationId xmlns:a16="http://schemas.microsoft.com/office/drawing/2014/main" id="{65A539F8-1B14-41F7-8B28-8EF84A836824}"/>
              </a:ext>
            </a:extLst>
          </p:cNvPr>
          <p:cNvSpPr>
            <a:spLocks noGrp="1"/>
          </p:cNvSpPr>
          <p:nvPr>
            <p:ph type="ftr" sz="quarter" idx="11"/>
          </p:nvPr>
        </p:nvSpPr>
        <p:spPr>
          <a:xfrm>
            <a:off x="914400" y="6356350"/>
            <a:ext cx="2198359" cy="365125"/>
          </a:xfrm>
          <a:prstGeom prst="rect">
            <a:avLst/>
          </a:prstGeom>
        </p:spPr>
        <p:txBody>
          <a:bodyPr lIns="0" tIns="0" rIns="0" bIns="0" anchor="t"/>
          <a:lstStyle>
            <a:lvl1pPr algn="l">
              <a:defRPr sz="1000">
                <a:solidFill>
                  <a:schemeClr val="tx1"/>
                </a:solidFill>
                <a:latin typeface="Arial" panose="020B0604020202020204" pitchFamily="34" charset="0"/>
                <a:cs typeface="Arial" panose="020B0604020202020204" pitchFamily="34" charset="0"/>
              </a:defRPr>
            </a:lvl1pPr>
          </a:lstStyle>
          <a:p>
            <a:r>
              <a:rPr lang="fr-CA"/>
              <a:t>Régime de retraite de l’Université de Montréal</a:t>
            </a:r>
          </a:p>
        </p:txBody>
      </p:sp>
      <p:sp>
        <p:nvSpPr>
          <p:cNvPr id="11" name="Espace réservé du numéro de diapositive 5">
            <a:extLst>
              <a:ext uri="{FF2B5EF4-FFF2-40B4-BE49-F238E27FC236}">
                <a16:creationId xmlns:a16="http://schemas.microsoft.com/office/drawing/2014/main" id="{FD25073B-D837-4A2F-8AD8-20AF9B85D423}"/>
              </a:ext>
            </a:extLst>
          </p:cNvPr>
          <p:cNvSpPr>
            <a:spLocks noGrp="1"/>
          </p:cNvSpPr>
          <p:nvPr>
            <p:ph type="sldNum" sz="quarter" idx="12"/>
          </p:nvPr>
        </p:nvSpPr>
        <p:spPr>
          <a:xfrm>
            <a:off x="440918" y="6356350"/>
            <a:ext cx="410400" cy="365125"/>
          </a:xfrm>
        </p:spPr>
        <p:txBody>
          <a:bodyPr lIns="0" tIns="0" rIns="0" bIns="0" anchor="t"/>
          <a:lstStyle>
            <a:lvl1pPr algn="ctr">
              <a:defRPr sz="1000">
                <a:solidFill>
                  <a:schemeClr val="tx1"/>
                </a:solidFill>
                <a:latin typeface="Arial" panose="020B0604020202020204" pitchFamily="34" charset="0"/>
                <a:cs typeface="Arial" panose="020B0604020202020204" pitchFamily="34" charset="0"/>
              </a:defRPr>
            </a:lvl1pPr>
          </a:lstStyle>
          <a:p>
            <a:pPr marL="200025"/>
            <a:fld id="{81D60167-4931-47E6-BA6A-407CBD079E47}" type="slidenum">
              <a:rPr lang="fr-CA" spc="-5" smtClean="0"/>
              <a:pPr marL="200025"/>
              <a:t>‹N°›</a:t>
            </a:fld>
            <a:endParaRPr lang="fr-CA" spc="-5" dirty="0"/>
          </a:p>
        </p:txBody>
      </p:sp>
      <p:pic>
        <p:nvPicPr>
          <p:cNvPr id="8" name="Logo UdeM - blanc">
            <a:extLst>
              <a:ext uri="{FF2B5EF4-FFF2-40B4-BE49-F238E27FC236}">
                <a16:creationId xmlns:a16="http://schemas.microsoft.com/office/drawing/2014/main" id="{FEDB4A1E-DAFC-47CC-B62B-D0B4C601F5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1228" y="6229701"/>
            <a:ext cx="981282" cy="387574"/>
          </a:xfrm>
          <a:prstGeom prst="rect">
            <a:avLst/>
          </a:prstGeom>
        </p:spPr>
      </p:pic>
      <p:sp>
        <p:nvSpPr>
          <p:cNvPr id="10" name="Forme libre : forme 9">
            <a:extLst>
              <a:ext uri="{FF2B5EF4-FFF2-40B4-BE49-F238E27FC236}">
                <a16:creationId xmlns:a16="http://schemas.microsoft.com/office/drawing/2014/main" id="{6BA88E08-A695-444A-92EA-18896790846F}"/>
              </a:ext>
            </a:extLst>
          </p:cNvPr>
          <p:cNvSpPr/>
          <p:nvPr userDrawn="1"/>
        </p:nvSpPr>
        <p:spPr>
          <a:xfrm>
            <a:off x="5334001" y="1"/>
            <a:ext cx="6858000" cy="6858000"/>
          </a:xfrm>
          <a:custGeom>
            <a:avLst/>
            <a:gdLst>
              <a:gd name="connsiteX0" fmla="*/ 0 w 5995851"/>
              <a:gd name="connsiteY0" fmla="*/ 0 h 5995851"/>
              <a:gd name="connsiteX1" fmla="*/ 5995851 w 5995851"/>
              <a:gd name="connsiteY1" fmla="*/ 0 h 5995851"/>
              <a:gd name="connsiteX2" fmla="*/ 5995851 w 5995851"/>
              <a:gd name="connsiteY2" fmla="*/ 2566851 h 5995851"/>
              <a:gd name="connsiteX3" fmla="*/ 2566851 w 5995851"/>
              <a:gd name="connsiteY3" fmla="*/ 2566851 h 5995851"/>
              <a:gd name="connsiteX4" fmla="*/ 2566851 w 5995851"/>
              <a:gd name="connsiteY4" fmla="*/ 5995851 h 5995851"/>
              <a:gd name="connsiteX5" fmla="*/ 0 w 5995851"/>
              <a:gd name="connsiteY5" fmla="*/ 5995851 h 5995851"/>
              <a:gd name="connsiteX6" fmla="*/ 0 w 5995851"/>
              <a:gd name="connsiteY6" fmla="*/ 0 h 59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851" h="5995851">
                <a:moveTo>
                  <a:pt x="0" y="0"/>
                </a:moveTo>
                <a:lnTo>
                  <a:pt x="5995851" y="0"/>
                </a:lnTo>
                <a:lnTo>
                  <a:pt x="5995851" y="2566851"/>
                </a:lnTo>
                <a:lnTo>
                  <a:pt x="2566851" y="2566851"/>
                </a:lnTo>
                <a:lnTo>
                  <a:pt x="2566851" y="5995851"/>
                </a:lnTo>
                <a:lnTo>
                  <a:pt x="0" y="5995851"/>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solidFill>
                <a:schemeClr val="tx1"/>
              </a:solidFill>
            </a:endParaRPr>
          </a:p>
        </p:txBody>
      </p:sp>
      <p:sp>
        <p:nvSpPr>
          <p:cNvPr id="12" name="Forme libre : forme 11">
            <a:extLst>
              <a:ext uri="{FF2B5EF4-FFF2-40B4-BE49-F238E27FC236}">
                <a16:creationId xmlns:a16="http://schemas.microsoft.com/office/drawing/2014/main" id="{FACD23AD-AF36-4181-94AA-1413858DEE53}"/>
              </a:ext>
            </a:extLst>
          </p:cNvPr>
          <p:cNvSpPr>
            <a:spLocks noChangeAspect="1"/>
          </p:cNvSpPr>
          <p:nvPr userDrawn="1"/>
        </p:nvSpPr>
        <p:spPr>
          <a:xfrm>
            <a:off x="8239125" y="2905125"/>
            <a:ext cx="3952875" cy="3952875"/>
          </a:xfrm>
          <a:custGeom>
            <a:avLst/>
            <a:gdLst>
              <a:gd name="connsiteX0" fmla="*/ 0 w 3429000"/>
              <a:gd name="connsiteY0" fmla="*/ 0 h 3429000"/>
              <a:gd name="connsiteX1" fmla="*/ 3429000 w 3429000"/>
              <a:gd name="connsiteY1" fmla="*/ 0 h 3429000"/>
              <a:gd name="connsiteX2" fmla="*/ 3429000 w 3429000"/>
              <a:gd name="connsiteY2" fmla="*/ 1730828 h 3429000"/>
              <a:gd name="connsiteX3" fmla="*/ 1730828 w 3429000"/>
              <a:gd name="connsiteY3" fmla="*/ 1730828 h 3429000"/>
              <a:gd name="connsiteX4" fmla="*/ 1730828 w 3429000"/>
              <a:gd name="connsiteY4" fmla="*/ 3429000 h 3429000"/>
              <a:gd name="connsiteX5" fmla="*/ 0 w 3429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0" h="3429000">
                <a:moveTo>
                  <a:pt x="0" y="0"/>
                </a:moveTo>
                <a:lnTo>
                  <a:pt x="3429000" y="0"/>
                </a:lnTo>
                <a:lnTo>
                  <a:pt x="3429000" y="1730828"/>
                </a:lnTo>
                <a:lnTo>
                  <a:pt x="1730828" y="1730828"/>
                </a:lnTo>
                <a:lnTo>
                  <a:pt x="1730828" y="3429000"/>
                </a:lnTo>
                <a:lnTo>
                  <a:pt x="0" y="3429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pic>
        <p:nvPicPr>
          <p:cNvPr id="13" name="Logo UdeM - blanc">
            <a:extLst>
              <a:ext uri="{FF2B5EF4-FFF2-40B4-BE49-F238E27FC236}">
                <a16:creationId xmlns:a16="http://schemas.microsoft.com/office/drawing/2014/main" id="{680EE163-63BE-4AD1-AC29-4E1A209099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1228" y="6229701"/>
            <a:ext cx="981282" cy="387574"/>
          </a:xfrm>
          <a:prstGeom prst="rect">
            <a:avLst/>
          </a:prstGeom>
        </p:spPr>
      </p:pic>
      <p:pic>
        <p:nvPicPr>
          <p:cNvPr id="15" name="Image 14" hidden="1">
            <a:extLst>
              <a:ext uri="{FF2B5EF4-FFF2-40B4-BE49-F238E27FC236}">
                <a16:creationId xmlns:a16="http://schemas.microsoft.com/office/drawing/2014/main" id="{3ED5ABA7-32AC-40AB-972E-E506197F82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38130" y="5268426"/>
            <a:ext cx="1324690" cy="1317008"/>
          </a:xfrm>
          <a:prstGeom prst="rect">
            <a:avLst/>
          </a:prstGeom>
        </p:spPr>
      </p:pic>
      <p:sp>
        <p:nvSpPr>
          <p:cNvPr id="14" name="Espace réservé du pied de page 4">
            <a:extLst>
              <a:ext uri="{FF2B5EF4-FFF2-40B4-BE49-F238E27FC236}">
                <a16:creationId xmlns:a16="http://schemas.microsoft.com/office/drawing/2014/main" id="{B43855DF-86F2-9311-FBD7-33D43C0D9DF9}"/>
              </a:ext>
            </a:extLst>
          </p:cNvPr>
          <p:cNvSpPr txBox="1">
            <a:spLocks/>
          </p:cNvSpPr>
          <p:nvPr userDrawn="1"/>
        </p:nvSpPr>
        <p:spPr>
          <a:xfrm>
            <a:off x="1520043" y="6356984"/>
            <a:ext cx="7206916" cy="365125"/>
          </a:xfrm>
          <a:prstGeom prst="rect">
            <a:avLst/>
          </a:prstGeom>
        </p:spPr>
        <p:txBody>
          <a:bodyPr vert="horz" lIns="0" tIns="0" rIns="0" bIns="0" rtlCol="0" anchor="t" anchorCtr="0"/>
          <a:lstStyle>
            <a:defPPr>
              <a:defRPr lang="fr-FR"/>
            </a:defPPr>
            <a:lvl1pPr marL="0" indent="0" algn="l" defTabSz="914400" rtl="0" eaLnBrk="1" latinLnBrk="0" hangingPunct="1">
              <a:defRPr lang="fr-CA" sz="1000" kern="1200" spc="-5">
                <a:solidFill>
                  <a:srgbClr val="006CB7"/>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err="1"/>
              <a:t>Régime</a:t>
            </a:r>
            <a:r>
              <a:rPr lang="en-CA" dirty="0"/>
              <a:t> de </a:t>
            </a:r>
            <a:r>
              <a:rPr lang="en-CA" dirty="0" err="1"/>
              <a:t>retraite</a:t>
            </a:r>
            <a:r>
              <a:rPr lang="en-CA" dirty="0"/>
              <a:t> de </a:t>
            </a:r>
            <a:r>
              <a:rPr lang="en-CA" dirty="0" err="1"/>
              <a:t>l’Université</a:t>
            </a:r>
            <a:r>
              <a:rPr lang="en-CA" dirty="0"/>
              <a:t> de Montréal</a:t>
            </a:r>
          </a:p>
        </p:txBody>
      </p:sp>
    </p:spTree>
    <p:extLst>
      <p:ext uri="{BB962C8B-B14F-4D97-AF65-F5344CB8AC3E}">
        <p14:creationId xmlns:p14="http://schemas.microsoft.com/office/powerpoint/2010/main" val="3918080101"/>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uverture ou cloture - 04">
    <p:bg bwMode="ltGray">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EF4FA5-C64B-4F43-B74D-25835A129760}"/>
              </a:ext>
            </a:extLst>
          </p:cNvPr>
          <p:cNvSpPr/>
          <p:nvPr/>
        </p:nvSpPr>
        <p:spPr>
          <a:xfrm>
            <a:off x="0" y="0"/>
            <a:ext cx="5943600" cy="59436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9537329A-0ACD-4535-A308-ECFF851EE8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4162" y="1376421"/>
            <a:ext cx="3923671" cy="3923671"/>
          </a:xfrm>
          <a:prstGeom prst="rect">
            <a:avLst/>
          </a:prstGeom>
        </p:spPr>
      </p:pic>
    </p:spTree>
    <p:extLst>
      <p:ext uri="{BB962C8B-B14F-4D97-AF65-F5344CB8AC3E}">
        <p14:creationId xmlns:p14="http://schemas.microsoft.com/office/powerpoint/2010/main" val="1836545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de présentation - avec image - 01">
    <p:bg bwMode="ltGray">
      <p:bgPr>
        <a:solidFill>
          <a:schemeClr val="accent1"/>
        </a:solidFill>
        <a:effectLst/>
      </p:bgPr>
    </p:bg>
    <p:spTree>
      <p:nvGrpSpPr>
        <p:cNvPr id="1" name=""/>
        <p:cNvGrpSpPr/>
        <p:nvPr/>
      </p:nvGrpSpPr>
      <p:grpSpPr>
        <a:xfrm>
          <a:off x="0" y="0"/>
          <a:ext cx="0" cy="0"/>
          <a:chOff x="0" y="0"/>
          <a:chExt cx="0" cy="0"/>
        </a:xfrm>
      </p:grpSpPr>
      <p:sp>
        <p:nvSpPr>
          <p:cNvPr id="19" name="Espace réservé du texte 18">
            <a:extLst>
              <a:ext uri="{FF2B5EF4-FFF2-40B4-BE49-F238E27FC236}">
                <a16:creationId xmlns:a16="http://schemas.microsoft.com/office/drawing/2014/main" id="{736C25CD-C8F2-4E89-BB5D-B8D8DB3D2353}"/>
              </a:ext>
            </a:extLst>
          </p:cNvPr>
          <p:cNvSpPr>
            <a:spLocks noGrp="1"/>
          </p:cNvSpPr>
          <p:nvPr>
            <p:ph type="body" sz="quarter" idx="11" hasCustomPrompt="1"/>
          </p:nvPr>
        </p:nvSpPr>
        <p:spPr>
          <a:xfrm>
            <a:off x="6858000" y="4893558"/>
            <a:ext cx="4845729" cy="1106487"/>
          </a:xfrm>
        </p:spPr>
        <p:txBody>
          <a:bodyPr lIns="0" tIns="118872" rIns="0" bIns="0" anchor="b" anchorCtr="0">
            <a:noAutofit/>
          </a:bodyPr>
          <a:lstStyle>
            <a:lvl1pPr marL="0" indent="0">
              <a:spcBef>
                <a:spcPts val="600"/>
              </a:spcBef>
              <a:buFontTx/>
              <a:buNone/>
              <a:defRPr sz="1200">
                <a:solidFill>
                  <a:schemeClr val="bg1"/>
                </a:solidFill>
                <a:latin typeface="Arial" panose="020B0604020202020204" pitchFamily="34" charset="0"/>
                <a:cs typeface="Arial" panose="020B0604020202020204" pitchFamily="34" charset="0"/>
              </a:defRPr>
            </a:lvl1pPr>
            <a:lvl2pPr marL="457200" indent="0">
              <a:buFontTx/>
              <a:buNone/>
              <a:defRPr>
                <a:solidFill>
                  <a:srgbClr val="FF0000"/>
                </a:solidFill>
                <a:latin typeface="Times New Roman" panose="02020603050405020304" pitchFamily="18" charset="0"/>
                <a:cs typeface="Times New Roman" panose="02020603050405020304" pitchFamily="18" charset="0"/>
              </a:defRPr>
            </a:lvl2pPr>
            <a:lvl3pPr marL="914400" indent="0">
              <a:buFontTx/>
              <a:buNone/>
              <a:defRPr>
                <a:solidFill>
                  <a:srgbClr val="FF0000"/>
                </a:solidFill>
                <a:latin typeface="Times New Roman" panose="02020603050405020304" pitchFamily="18" charset="0"/>
                <a:cs typeface="Times New Roman" panose="02020603050405020304" pitchFamily="18" charset="0"/>
              </a:defRPr>
            </a:lvl3pPr>
            <a:lvl4pPr marL="1371600" indent="0">
              <a:buFontTx/>
              <a:buNone/>
              <a:defRPr>
                <a:solidFill>
                  <a:srgbClr val="FF0000"/>
                </a:solidFill>
                <a:latin typeface="Times New Roman" panose="02020603050405020304" pitchFamily="18" charset="0"/>
                <a:cs typeface="Times New Roman" panose="02020603050405020304" pitchFamily="18" charset="0"/>
              </a:defRPr>
            </a:lvl4pPr>
            <a:lvl5pPr marL="1828800" indent="0">
              <a:buFontTx/>
              <a:buNone/>
              <a:defRPr>
                <a:solidFill>
                  <a:srgbClr val="FF0000"/>
                </a:solidFill>
                <a:latin typeface="Times New Roman" panose="02020603050405020304" pitchFamily="18" charset="0"/>
                <a:cs typeface="Times New Roman" panose="02020603050405020304" pitchFamily="18" charset="0"/>
              </a:defRPr>
            </a:lvl5pPr>
          </a:lstStyle>
          <a:p>
            <a:pPr lvl="0"/>
            <a:r>
              <a:rPr lang="fr-FR" dirty="0"/>
              <a:t>Cliquez pour modifier les styles du texte du masque</a:t>
            </a:r>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p:nvPr>
        </p:nvSpPr>
        <p:spPr>
          <a:xfrm>
            <a:off x="6858000" y="2971800"/>
            <a:ext cx="4846321" cy="1768642"/>
          </a:xfrm>
        </p:spPr>
        <p:txBody>
          <a:bodyPr lIns="0" tIns="118872" rIns="0" bIns="0">
            <a:normAutofit/>
          </a:bodyPr>
          <a:lstStyle>
            <a:lvl1pPr marL="0" indent="0" algn="l">
              <a:spcBef>
                <a:spcPts val="600"/>
              </a:spcBef>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sp>
        <p:nvSpPr>
          <p:cNvPr id="2" name="Titre 1">
            <a:extLst>
              <a:ext uri="{FF2B5EF4-FFF2-40B4-BE49-F238E27FC236}">
                <a16:creationId xmlns:a16="http://schemas.microsoft.com/office/drawing/2014/main" id="{7ED391B7-CCE6-4540-A0C5-16C581737E89}"/>
              </a:ext>
            </a:extLst>
          </p:cNvPr>
          <p:cNvSpPr>
            <a:spLocks noGrp="1"/>
          </p:cNvSpPr>
          <p:nvPr>
            <p:ph type="ctrTitle"/>
          </p:nvPr>
        </p:nvSpPr>
        <p:spPr>
          <a:xfrm>
            <a:off x="6858000" y="685800"/>
            <a:ext cx="4846321" cy="2132884"/>
          </a:xfrm>
        </p:spPr>
        <p:txBody>
          <a:bodyPr lIns="0" tIns="0" rIns="0" bIns="0" anchor="b">
            <a:normAutofit/>
          </a:bodyPr>
          <a:lstStyle>
            <a:lvl1pPr algn="l">
              <a:defRPr sz="4400">
                <a:solidFill>
                  <a:schemeClr val="bg1"/>
                </a:solidFill>
                <a:latin typeface="Arial" panose="020B0604020202020204" pitchFamily="34" charset="0"/>
                <a:cs typeface="Arial" panose="020B0604020202020204" pitchFamily="34" charset="0"/>
              </a:defRPr>
            </a:lvl1pPr>
          </a:lstStyle>
          <a:p>
            <a:r>
              <a:rPr lang="fr-FR"/>
              <a:t>Modifiez le style du titre</a:t>
            </a:r>
            <a:endParaRPr lang="fr-CA" dirty="0"/>
          </a:p>
        </p:txBody>
      </p:sp>
      <p:pic>
        <p:nvPicPr>
          <p:cNvPr id="17" name="Image-umontreal" hidden="1">
            <a:extLst>
              <a:ext uri="{FF2B5EF4-FFF2-40B4-BE49-F238E27FC236}">
                <a16:creationId xmlns:a16="http://schemas.microsoft.com/office/drawing/2014/main" id="{76FBD988-D861-4D8E-A2FD-72BD3ED60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7177" y="6022589"/>
            <a:ext cx="5373103" cy="985069"/>
          </a:xfrm>
          <a:prstGeom prst="rect">
            <a:avLst/>
          </a:prstGeom>
        </p:spPr>
      </p:pic>
      <p:sp>
        <p:nvSpPr>
          <p:cNvPr id="12" name="Espace réservé pour une image  11">
            <a:extLst>
              <a:ext uri="{FF2B5EF4-FFF2-40B4-BE49-F238E27FC236}">
                <a16:creationId xmlns:a16="http://schemas.microsoft.com/office/drawing/2014/main" id="{19EE69F6-7C96-469F-B36B-70863BB21C79}"/>
              </a:ext>
            </a:extLst>
          </p:cNvPr>
          <p:cNvSpPr>
            <a:spLocks noGrp="1" noChangeAspect="1"/>
          </p:cNvSpPr>
          <p:nvPr>
            <p:ph type="pic" sz="quarter" idx="10"/>
          </p:nvPr>
        </p:nvSpPr>
        <p:spPr>
          <a:xfrm>
            <a:off x="0" y="1"/>
            <a:ext cx="5943600" cy="5943599"/>
          </a:xfrm>
          <a:solidFill>
            <a:schemeClr val="bg1"/>
          </a:solidFill>
        </p:spPr>
        <p:txBody>
          <a:bodyPr anchor="t">
            <a:normAutofit/>
          </a:bodyPr>
          <a:lstStyle>
            <a:lvl1pPr marL="0" indent="0" algn="l">
              <a:buFontTx/>
              <a:buNone/>
              <a:defRPr sz="1800"/>
            </a:lvl1pPr>
          </a:lstStyle>
          <a:p>
            <a:r>
              <a:rPr lang="fr-FR"/>
              <a:t>Cliquez sur l'icône pour ajouter une image</a:t>
            </a:r>
            <a:endParaRPr lang="fr-CA" dirty="0"/>
          </a:p>
        </p:txBody>
      </p:sp>
      <p:sp>
        <p:nvSpPr>
          <p:cNvPr id="9" name="Carré-couleur" hidden="1">
            <a:extLst>
              <a:ext uri="{FF2B5EF4-FFF2-40B4-BE49-F238E27FC236}">
                <a16:creationId xmlns:a16="http://schemas.microsoft.com/office/drawing/2014/main" id="{F859E84F-1D85-4121-99DF-923E7A668073}"/>
              </a:ext>
            </a:extLst>
          </p:cNvPr>
          <p:cNvSpPr/>
          <p:nvPr/>
        </p:nvSpPr>
        <p:spPr>
          <a:xfrm>
            <a:off x="0" y="0"/>
            <a:ext cx="3429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Logo-UdeM-Monde" hidden="1">
            <a:extLst>
              <a:ext uri="{FF2B5EF4-FFF2-40B4-BE49-F238E27FC236}">
                <a16:creationId xmlns:a16="http://schemas.microsoft.com/office/drawing/2014/main" id="{262609BC-1EC4-4E92-9286-E0ECE80CC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514601" cy="2514601"/>
          </a:xfrm>
          <a:prstGeom prst="rect">
            <a:avLst/>
          </a:prstGeom>
        </p:spPr>
      </p:pic>
    </p:spTree>
    <p:extLst>
      <p:ext uri="{BB962C8B-B14F-4D97-AF65-F5344CB8AC3E}">
        <p14:creationId xmlns:p14="http://schemas.microsoft.com/office/powerpoint/2010/main" val="2971556541"/>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de présentation - avec image - 02">
    <p:bg bwMode="ltGray">
      <p:bgPr>
        <a:solidFill>
          <a:schemeClr val="accent1"/>
        </a:solidFill>
        <a:effectLst/>
      </p:bgPr>
    </p:bg>
    <p:spTree>
      <p:nvGrpSpPr>
        <p:cNvPr id="1" name=""/>
        <p:cNvGrpSpPr/>
        <p:nvPr/>
      </p:nvGrpSpPr>
      <p:grpSpPr>
        <a:xfrm>
          <a:off x="0" y="0"/>
          <a:ext cx="0" cy="0"/>
          <a:chOff x="0" y="0"/>
          <a:chExt cx="0" cy="0"/>
        </a:xfrm>
      </p:grpSpPr>
      <p:pic>
        <p:nvPicPr>
          <p:cNvPr id="10" name="Logo-type-UdeM">
            <a:extLst>
              <a:ext uri="{FF2B5EF4-FFF2-40B4-BE49-F238E27FC236}">
                <a16:creationId xmlns:a16="http://schemas.microsoft.com/office/drawing/2014/main" id="{F3F31CBE-7784-443F-97D0-C40CC07F04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46175" y="3165742"/>
            <a:ext cx="3957650" cy="3957650"/>
          </a:xfrm>
          <a:prstGeom prst="rect">
            <a:avLst/>
          </a:prstGeom>
        </p:spPr>
      </p:pic>
      <p:sp>
        <p:nvSpPr>
          <p:cNvPr id="19" name="Espace réservé du texte 18">
            <a:extLst>
              <a:ext uri="{FF2B5EF4-FFF2-40B4-BE49-F238E27FC236}">
                <a16:creationId xmlns:a16="http://schemas.microsoft.com/office/drawing/2014/main" id="{736C25CD-C8F2-4E89-BB5D-B8D8DB3D2353}"/>
              </a:ext>
            </a:extLst>
          </p:cNvPr>
          <p:cNvSpPr>
            <a:spLocks noGrp="1"/>
          </p:cNvSpPr>
          <p:nvPr>
            <p:ph type="body" sz="quarter" idx="11" hasCustomPrompt="1"/>
          </p:nvPr>
        </p:nvSpPr>
        <p:spPr>
          <a:xfrm>
            <a:off x="7546091" y="4893558"/>
            <a:ext cx="4157638" cy="1106487"/>
          </a:xfrm>
        </p:spPr>
        <p:txBody>
          <a:bodyPr lIns="0" tIns="118872" rIns="0" bIns="0" anchor="b" anchorCtr="0">
            <a:noAutofit/>
          </a:bodyPr>
          <a:lstStyle>
            <a:lvl1pPr marL="0" indent="0">
              <a:spcBef>
                <a:spcPts val="600"/>
              </a:spcBef>
              <a:buFontTx/>
              <a:buNone/>
              <a:defRPr sz="1200">
                <a:solidFill>
                  <a:schemeClr val="bg1"/>
                </a:solidFill>
                <a:latin typeface="Arial" panose="020B0604020202020204" pitchFamily="34" charset="0"/>
                <a:cs typeface="Arial" panose="020B0604020202020204" pitchFamily="34" charset="0"/>
              </a:defRPr>
            </a:lvl1pPr>
            <a:lvl2pPr marL="457200" indent="0">
              <a:buFontTx/>
              <a:buNone/>
              <a:defRPr>
                <a:solidFill>
                  <a:srgbClr val="FF0000"/>
                </a:solidFill>
                <a:latin typeface="Times New Roman" panose="02020603050405020304" pitchFamily="18" charset="0"/>
                <a:cs typeface="Times New Roman" panose="02020603050405020304" pitchFamily="18" charset="0"/>
              </a:defRPr>
            </a:lvl2pPr>
            <a:lvl3pPr marL="914400" indent="0">
              <a:buFontTx/>
              <a:buNone/>
              <a:defRPr>
                <a:solidFill>
                  <a:srgbClr val="FF0000"/>
                </a:solidFill>
                <a:latin typeface="Times New Roman" panose="02020603050405020304" pitchFamily="18" charset="0"/>
                <a:cs typeface="Times New Roman" panose="02020603050405020304" pitchFamily="18" charset="0"/>
              </a:defRPr>
            </a:lvl3pPr>
            <a:lvl4pPr marL="1371600" indent="0">
              <a:buFontTx/>
              <a:buNone/>
              <a:defRPr>
                <a:solidFill>
                  <a:srgbClr val="FF0000"/>
                </a:solidFill>
                <a:latin typeface="Times New Roman" panose="02020603050405020304" pitchFamily="18" charset="0"/>
                <a:cs typeface="Times New Roman" panose="02020603050405020304" pitchFamily="18" charset="0"/>
              </a:defRPr>
            </a:lvl4pPr>
            <a:lvl5pPr marL="1828800" indent="0">
              <a:buFontTx/>
              <a:buNone/>
              <a:defRPr>
                <a:solidFill>
                  <a:srgbClr val="FF0000"/>
                </a:solidFill>
                <a:latin typeface="Times New Roman" panose="02020603050405020304" pitchFamily="18" charset="0"/>
                <a:cs typeface="Times New Roman" panose="02020603050405020304" pitchFamily="18" charset="0"/>
              </a:defRPr>
            </a:lvl5pPr>
          </a:lstStyle>
          <a:p>
            <a:pPr lvl="0"/>
            <a:r>
              <a:rPr lang="fr-FR" dirty="0"/>
              <a:t>Cliquez pour modifier les styles du texte du masque</a:t>
            </a:r>
          </a:p>
        </p:txBody>
      </p:sp>
      <p:sp>
        <p:nvSpPr>
          <p:cNvPr id="12" name="Espace réservé pour une image  11">
            <a:extLst>
              <a:ext uri="{FF2B5EF4-FFF2-40B4-BE49-F238E27FC236}">
                <a16:creationId xmlns:a16="http://schemas.microsoft.com/office/drawing/2014/main" id="{19EE69F6-7C96-469F-B36B-70863BB21C79}"/>
              </a:ext>
            </a:extLst>
          </p:cNvPr>
          <p:cNvSpPr>
            <a:spLocks noGrp="1" noChangeAspect="1"/>
          </p:cNvSpPr>
          <p:nvPr>
            <p:ph type="pic" sz="quarter" idx="10"/>
          </p:nvPr>
        </p:nvSpPr>
        <p:spPr>
          <a:xfrm>
            <a:off x="0" y="0"/>
            <a:ext cx="6858001" cy="6858000"/>
          </a:xfrm>
          <a:solidFill>
            <a:schemeClr val="bg1"/>
          </a:solidFill>
        </p:spPr>
        <p:txBody>
          <a:bodyPr anchor="t">
            <a:normAutofit/>
          </a:bodyPr>
          <a:lstStyle>
            <a:lvl1pPr marL="0" indent="0" algn="l">
              <a:buFontTx/>
              <a:buNone/>
              <a:defRPr sz="1800"/>
            </a:lvl1pPr>
          </a:lstStyle>
          <a:p>
            <a:r>
              <a:rPr lang="fr-FR"/>
              <a:t>Cliquez sur l'icône pour ajouter une image</a:t>
            </a:r>
            <a:endParaRPr lang="fr-CA" dirty="0"/>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p:nvPr>
        </p:nvSpPr>
        <p:spPr>
          <a:xfrm>
            <a:off x="7546175" y="2971800"/>
            <a:ext cx="4158146" cy="1768642"/>
          </a:xfrm>
        </p:spPr>
        <p:txBody>
          <a:bodyPr lIns="0" tIns="118872" rIns="0" bIns="0">
            <a:normAutofit/>
          </a:bodyPr>
          <a:lstStyle>
            <a:lvl1pPr marL="0" indent="0" algn="l">
              <a:spcBef>
                <a:spcPts val="600"/>
              </a:spcBef>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sp>
        <p:nvSpPr>
          <p:cNvPr id="2" name="Titre 1">
            <a:extLst>
              <a:ext uri="{FF2B5EF4-FFF2-40B4-BE49-F238E27FC236}">
                <a16:creationId xmlns:a16="http://schemas.microsoft.com/office/drawing/2014/main" id="{7ED391B7-CCE6-4540-A0C5-16C581737E89}"/>
              </a:ext>
            </a:extLst>
          </p:cNvPr>
          <p:cNvSpPr>
            <a:spLocks noGrp="1"/>
          </p:cNvSpPr>
          <p:nvPr>
            <p:ph type="ctrTitle"/>
          </p:nvPr>
        </p:nvSpPr>
        <p:spPr>
          <a:xfrm>
            <a:off x="7546175" y="685800"/>
            <a:ext cx="4158146" cy="2132884"/>
          </a:xfrm>
        </p:spPr>
        <p:txBody>
          <a:bodyPr lIns="0" tIns="0" rIns="0" bIns="0" anchor="b">
            <a:normAutofit/>
          </a:bodyPr>
          <a:lstStyle>
            <a:lvl1pPr algn="l">
              <a:defRPr sz="4400">
                <a:solidFill>
                  <a:schemeClr val="bg1"/>
                </a:solidFill>
                <a:latin typeface="Arial" panose="020B0604020202020204" pitchFamily="34" charset="0"/>
                <a:cs typeface="Arial" panose="020B0604020202020204" pitchFamily="34" charset="0"/>
              </a:defRPr>
            </a:lvl1pPr>
          </a:lstStyle>
          <a:p>
            <a:r>
              <a:rPr lang="fr-FR"/>
              <a:t>Modifiez le style du titre</a:t>
            </a:r>
            <a:endParaRPr lang="fr-CA" dirty="0"/>
          </a:p>
        </p:txBody>
      </p:sp>
    </p:spTree>
    <p:extLst>
      <p:ext uri="{BB962C8B-B14F-4D97-AF65-F5344CB8AC3E}">
        <p14:creationId xmlns:p14="http://schemas.microsoft.com/office/powerpoint/2010/main" val="605657368"/>
      </p:ext>
    </p:extLst>
  </p:cSld>
  <p:clrMapOvr>
    <a:masterClrMapping/>
  </p:clrMapOvr>
  <p:extLst>
    <p:ext uri="{DCECCB84-F9BA-43D5-87BE-67443E8EF086}">
      <p15:sldGuideLst xmlns:p15="http://schemas.microsoft.com/office/powerpoint/2012/main">
        <p15:guide id="2" pos="3864">
          <p15:clr>
            <a:srgbClr val="FBAE40"/>
          </p15:clr>
        </p15:guide>
        <p15:guide id="3" orient="horz" pos="37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de présentation - sans image">
    <p:bg bwMode="ltGray">
      <p:bgPr>
        <a:solidFill>
          <a:schemeClr val="accent1"/>
        </a:solidFill>
        <a:effectLst/>
      </p:bgPr>
    </p:bg>
    <p:spTree>
      <p:nvGrpSpPr>
        <p:cNvPr id="1" name=""/>
        <p:cNvGrpSpPr/>
        <p:nvPr/>
      </p:nvGrpSpPr>
      <p:grpSpPr>
        <a:xfrm>
          <a:off x="0" y="0"/>
          <a:ext cx="0" cy="0"/>
          <a:chOff x="0" y="0"/>
          <a:chExt cx="0" cy="0"/>
        </a:xfrm>
      </p:grpSpPr>
      <p:pic>
        <p:nvPicPr>
          <p:cNvPr id="11" name="Image-LogoUdeM-type" hidden="1">
            <a:extLst>
              <a:ext uri="{FF2B5EF4-FFF2-40B4-BE49-F238E27FC236}">
                <a16:creationId xmlns:a16="http://schemas.microsoft.com/office/drawing/2014/main" id="{5C0550EF-06EE-41E4-98BB-222B8A9F88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87722" y="1816510"/>
            <a:ext cx="5373858" cy="5373858"/>
          </a:xfrm>
          <a:prstGeom prst="rect">
            <a:avLst/>
          </a:prstGeom>
        </p:spPr>
      </p:pic>
      <p:pic>
        <p:nvPicPr>
          <p:cNvPr id="17" name="Image-umontreal" hidden="1">
            <a:extLst>
              <a:ext uri="{FF2B5EF4-FFF2-40B4-BE49-F238E27FC236}">
                <a16:creationId xmlns:a16="http://schemas.microsoft.com/office/drawing/2014/main" id="{76FBD988-D861-4D8E-A2FD-72BD3ED60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7177" y="6022589"/>
            <a:ext cx="5373103" cy="985069"/>
          </a:xfrm>
          <a:prstGeom prst="rect">
            <a:avLst/>
          </a:prstGeom>
        </p:spPr>
      </p:pic>
      <p:sp>
        <p:nvSpPr>
          <p:cNvPr id="10" name="Espace réservé du texte : date">
            <a:extLst>
              <a:ext uri="{FF2B5EF4-FFF2-40B4-BE49-F238E27FC236}">
                <a16:creationId xmlns:a16="http://schemas.microsoft.com/office/drawing/2014/main" id="{E0B19E6A-58D1-42A7-8AA0-67C31FBA8141}"/>
              </a:ext>
            </a:extLst>
          </p:cNvPr>
          <p:cNvSpPr>
            <a:spLocks noGrp="1"/>
          </p:cNvSpPr>
          <p:nvPr>
            <p:ph type="body" sz="quarter" idx="12" hasCustomPrompt="1"/>
          </p:nvPr>
        </p:nvSpPr>
        <p:spPr>
          <a:xfrm>
            <a:off x="4960681" y="5671933"/>
            <a:ext cx="6438052" cy="689110"/>
          </a:xfrm>
        </p:spPr>
        <p:txBody>
          <a:bodyPr lIns="0" tIns="0" rIns="0" bIns="0" anchor="b">
            <a:normAutofit/>
          </a:bodyPr>
          <a:lstStyle>
            <a:lvl1pPr marL="0" indent="0" algn="r">
              <a:spcBef>
                <a:spcPts val="0"/>
              </a:spcBef>
              <a:spcAft>
                <a:spcPts val="600"/>
              </a:spcAft>
              <a:buFontTx/>
              <a:buNone/>
              <a:defRPr sz="1400" b="0">
                <a:solidFill>
                  <a:schemeClr val="bg1"/>
                </a:solidFill>
                <a:latin typeface="Arial" panose="020B0604020202020204" pitchFamily="34" charset="0"/>
                <a:cs typeface="Arial" panose="020B0604020202020204" pitchFamily="34" charset="0"/>
              </a:defRPr>
            </a:lvl1pPr>
            <a:lvl2pPr marL="457200" indent="0">
              <a:buFontTx/>
              <a:buNone/>
              <a:defRPr>
                <a:solidFill>
                  <a:srgbClr val="FF0000"/>
                </a:solidFill>
                <a:latin typeface="Times New Roman" panose="02020603050405020304" pitchFamily="18" charset="0"/>
                <a:cs typeface="Times New Roman" panose="02020603050405020304" pitchFamily="18" charset="0"/>
              </a:defRPr>
            </a:lvl2pPr>
            <a:lvl3pPr marL="914400" indent="0">
              <a:buFontTx/>
              <a:buNone/>
              <a:defRPr>
                <a:solidFill>
                  <a:srgbClr val="FF0000"/>
                </a:solidFill>
                <a:latin typeface="Times New Roman" panose="02020603050405020304" pitchFamily="18" charset="0"/>
                <a:cs typeface="Times New Roman" panose="02020603050405020304" pitchFamily="18" charset="0"/>
              </a:defRPr>
            </a:lvl3pPr>
            <a:lvl4pPr marL="1371600" indent="0">
              <a:buFontTx/>
              <a:buNone/>
              <a:defRPr>
                <a:solidFill>
                  <a:srgbClr val="FF0000"/>
                </a:solidFill>
                <a:latin typeface="Times New Roman" panose="02020603050405020304" pitchFamily="18" charset="0"/>
                <a:cs typeface="Times New Roman" panose="02020603050405020304" pitchFamily="18" charset="0"/>
              </a:defRPr>
            </a:lvl4pPr>
            <a:lvl5pPr marL="1828800" indent="0">
              <a:buFontTx/>
              <a:buNone/>
              <a:defRPr>
                <a:solidFill>
                  <a:srgbClr val="FF0000"/>
                </a:solidFill>
                <a:latin typeface="Times New Roman" panose="02020603050405020304" pitchFamily="18" charset="0"/>
                <a:cs typeface="Times New Roman" panose="02020603050405020304" pitchFamily="18" charset="0"/>
              </a:defRPr>
            </a:lvl5pPr>
          </a:lstStyle>
          <a:p>
            <a:pPr lvl="0"/>
            <a:r>
              <a:rPr lang="fr-FR" dirty="0"/>
              <a:t>Cliquez pour modifier les styles du texte du masque</a:t>
            </a:r>
          </a:p>
        </p:txBody>
      </p:sp>
      <p:sp>
        <p:nvSpPr>
          <p:cNvPr id="3" name="Sous-titre 2">
            <a:extLst>
              <a:ext uri="{FF2B5EF4-FFF2-40B4-BE49-F238E27FC236}">
                <a16:creationId xmlns:a16="http://schemas.microsoft.com/office/drawing/2014/main" id="{1A09BF7F-9F4A-4208-B751-2066E34B525F}"/>
              </a:ext>
            </a:extLst>
          </p:cNvPr>
          <p:cNvSpPr>
            <a:spLocks noGrp="1"/>
          </p:cNvSpPr>
          <p:nvPr>
            <p:ph type="subTitle" idx="1"/>
          </p:nvPr>
        </p:nvSpPr>
        <p:spPr>
          <a:xfrm>
            <a:off x="4960683" y="3358165"/>
            <a:ext cx="6438050" cy="1768642"/>
          </a:xfrm>
        </p:spPr>
        <p:txBody>
          <a:bodyPr lIns="0" tIns="0" rIns="0" bIns="0">
            <a:normAutofit/>
          </a:bodyPr>
          <a:lstStyle>
            <a:lvl1pPr marL="0" indent="0" algn="r">
              <a:buNone/>
              <a:defRPr sz="2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sp>
        <p:nvSpPr>
          <p:cNvPr id="2" name="Titre 1">
            <a:extLst>
              <a:ext uri="{FF2B5EF4-FFF2-40B4-BE49-F238E27FC236}">
                <a16:creationId xmlns:a16="http://schemas.microsoft.com/office/drawing/2014/main" id="{7ED391B7-CCE6-4540-A0C5-16C581737E89}"/>
              </a:ext>
            </a:extLst>
          </p:cNvPr>
          <p:cNvSpPr>
            <a:spLocks noGrp="1"/>
          </p:cNvSpPr>
          <p:nvPr>
            <p:ph type="ctrTitle"/>
          </p:nvPr>
        </p:nvSpPr>
        <p:spPr>
          <a:xfrm>
            <a:off x="4960682" y="901522"/>
            <a:ext cx="6438051" cy="2434107"/>
          </a:xfrm>
        </p:spPr>
        <p:txBody>
          <a:bodyPr lIns="0" tIns="0" rIns="0" bIns="0" anchor="b">
            <a:normAutofit/>
          </a:bodyPr>
          <a:lstStyle>
            <a:lvl1pPr algn="r">
              <a:defRPr sz="5400">
                <a:solidFill>
                  <a:schemeClr val="bg1"/>
                </a:solidFill>
                <a:latin typeface="Arial" panose="020B0604020202020204" pitchFamily="34" charset="0"/>
                <a:cs typeface="Arial" panose="020B0604020202020204" pitchFamily="34" charset="0"/>
              </a:defRPr>
            </a:lvl1pPr>
          </a:lstStyle>
          <a:p>
            <a:r>
              <a:rPr lang="fr-FR"/>
              <a:t>Modifiez le style du titre</a:t>
            </a:r>
            <a:endParaRPr lang="fr-CA" dirty="0"/>
          </a:p>
        </p:txBody>
      </p:sp>
      <p:sp>
        <p:nvSpPr>
          <p:cNvPr id="13" name="forme - carre couleur - arrie-plan">
            <a:extLst>
              <a:ext uri="{FF2B5EF4-FFF2-40B4-BE49-F238E27FC236}">
                <a16:creationId xmlns:a16="http://schemas.microsoft.com/office/drawing/2014/main" id="{6C4C09A0-3500-45D8-81BB-07F054643904}"/>
              </a:ext>
            </a:extLst>
          </p:cNvPr>
          <p:cNvSpPr>
            <a:spLocks noChangeAspect="1"/>
          </p:cNvSpPr>
          <p:nvPr userDrawn="1"/>
        </p:nvSpPr>
        <p:spPr>
          <a:xfrm>
            <a:off x="0" y="0"/>
            <a:ext cx="4757302" cy="4757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fr-CA"/>
          </a:p>
        </p:txBody>
      </p:sp>
      <p:sp>
        <p:nvSpPr>
          <p:cNvPr id="9" name="forme - carre couleur premier plan - orange">
            <a:extLst>
              <a:ext uri="{FF2B5EF4-FFF2-40B4-BE49-F238E27FC236}">
                <a16:creationId xmlns:a16="http://schemas.microsoft.com/office/drawing/2014/main" id="{F859E84F-1D85-4121-99DF-923E7A668073}"/>
              </a:ext>
            </a:extLst>
          </p:cNvPr>
          <p:cNvSpPr>
            <a:spLocks noChangeAspect="1"/>
          </p:cNvSpPr>
          <p:nvPr/>
        </p:nvSpPr>
        <p:spPr>
          <a:xfrm>
            <a:off x="0" y="0"/>
            <a:ext cx="3200400" cy="320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fr-CA"/>
          </a:p>
        </p:txBody>
      </p:sp>
      <p:sp>
        <p:nvSpPr>
          <p:cNvPr id="19" name="Espace réservé du texte 18">
            <a:extLst>
              <a:ext uri="{FF2B5EF4-FFF2-40B4-BE49-F238E27FC236}">
                <a16:creationId xmlns:a16="http://schemas.microsoft.com/office/drawing/2014/main" id="{736C25CD-C8F2-4E89-BB5D-B8D8DB3D2353}"/>
              </a:ext>
            </a:extLst>
          </p:cNvPr>
          <p:cNvSpPr>
            <a:spLocks noGrp="1"/>
          </p:cNvSpPr>
          <p:nvPr>
            <p:ph type="body" sz="quarter" idx="11" hasCustomPrompt="1"/>
          </p:nvPr>
        </p:nvSpPr>
        <p:spPr>
          <a:xfrm>
            <a:off x="203380" y="2072747"/>
            <a:ext cx="2784518" cy="773483"/>
          </a:xfrm>
        </p:spPr>
        <p:txBody>
          <a:bodyPr lIns="0" tIns="0" rIns="0" bIns="0" anchor="b">
            <a:normAutofit/>
          </a:bodyPr>
          <a:lstStyle>
            <a:lvl1pPr marL="0" indent="0" algn="l">
              <a:lnSpc>
                <a:spcPct val="95000"/>
              </a:lnSpc>
              <a:spcBef>
                <a:spcPts val="0"/>
              </a:spcBef>
              <a:buFontTx/>
              <a:buNone/>
              <a:defRPr sz="1500" b="0">
                <a:solidFill>
                  <a:schemeClr val="bg1"/>
                </a:solidFill>
                <a:latin typeface="Arial" panose="020B0604020202020204" pitchFamily="34" charset="0"/>
                <a:cs typeface="Arial" panose="020B0604020202020204" pitchFamily="34" charset="0"/>
              </a:defRPr>
            </a:lvl1pPr>
            <a:lvl2pPr marL="457200" indent="0">
              <a:buFontTx/>
              <a:buNone/>
              <a:defRPr>
                <a:solidFill>
                  <a:srgbClr val="FF0000"/>
                </a:solidFill>
                <a:latin typeface="Times New Roman" panose="02020603050405020304" pitchFamily="18" charset="0"/>
                <a:cs typeface="Times New Roman" panose="02020603050405020304" pitchFamily="18" charset="0"/>
              </a:defRPr>
            </a:lvl2pPr>
            <a:lvl3pPr marL="914400" indent="0">
              <a:buFontTx/>
              <a:buNone/>
              <a:defRPr>
                <a:solidFill>
                  <a:srgbClr val="FF0000"/>
                </a:solidFill>
                <a:latin typeface="Times New Roman" panose="02020603050405020304" pitchFamily="18" charset="0"/>
                <a:cs typeface="Times New Roman" panose="02020603050405020304" pitchFamily="18" charset="0"/>
              </a:defRPr>
            </a:lvl3pPr>
            <a:lvl4pPr marL="1371600" indent="0">
              <a:buFontTx/>
              <a:buNone/>
              <a:defRPr>
                <a:solidFill>
                  <a:srgbClr val="FF0000"/>
                </a:solidFill>
                <a:latin typeface="Times New Roman" panose="02020603050405020304" pitchFamily="18" charset="0"/>
                <a:cs typeface="Times New Roman" panose="02020603050405020304" pitchFamily="18" charset="0"/>
              </a:defRPr>
            </a:lvl4pPr>
            <a:lvl5pPr marL="1828800" indent="0">
              <a:buFontTx/>
              <a:buNone/>
              <a:defRPr>
                <a:solidFill>
                  <a:srgbClr val="FF0000"/>
                </a:solidFill>
                <a:latin typeface="Times New Roman" panose="02020603050405020304" pitchFamily="18" charset="0"/>
                <a:cs typeface="Times New Roman" panose="02020603050405020304" pitchFamily="18" charset="0"/>
              </a:defRPr>
            </a:lvl5pPr>
          </a:lstStyle>
          <a:p>
            <a:pPr lvl="0"/>
            <a:r>
              <a:rPr lang="fr-FR" dirty="0"/>
              <a:t>Cliquez pour modifier les styles du texte du masque</a:t>
            </a:r>
          </a:p>
        </p:txBody>
      </p:sp>
      <p:pic>
        <p:nvPicPr>
          <p:cNvPr id="8" name="Image - logo UdeM Monde">
            <a:extLst>
              <a:ext uri="{FF2B5EF4-FFF2-40B4-BE49-F238E27FC236}">
                <a16:creationId xmlns:a16="http://schemas.microsoft.com/office/drawing/2014/main" id="{262609BC-1EC4-4E92-9286-E0ECE80CC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600200" cy="1600200"/>
          </a:xfrm>
          <a:prstGeom prst="rect">
            <a:avLst/>
          </a:prstGeom>
        </p:spPr>
      </p:pic>
    </p:spTree>
    <p:extLst>
      <p:ext uri="{BB962C8B-B14F-4D97-AF65-F5344CB8AC3E}">
        <p14:creationId xmlns:p14="http://schemas.microsoft.com/office/powerpoint/2010/main" val="411167592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guide id="3" orient="horz" pos="3744">
          <p15:clr>
            <a:srgbClr val="FBAE40"/>
          </p15:clr>
        </p15:guide>
        <p15:guide id="4" pos="240">
          <p15:clr>
            <a:srgbClr val="FBAE40"/>
          </p15:clr>
        </p15:guide>
        <p15:guide id="5" orient="horz" pos="1584">
          <p15:clr>
            <a:srgbClr val="FBAE40"/>
          </p15:clr>
        </p15:guide>
        <p15:guide id="6" orient="horz" pos="1872">
          <p15:clr>
            <a:srgbClr val="FBAE40"/>
          </p15:clr>
        </p15:guide>
        <p15:guide id="7" orient="horz" pos="34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 Contenu - 1 colonne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ED75104-D63D-41EC-AB37-DB2D145C2B6C}"/>
              </a:ext>
            </a:extLst>
          </p:cNvPr>
          <p:cNvSpPr>
            <a:spLocks noGrp="1"/>
          </p:cNvSpPr>
          <p:nvPr>
            <p:ph type="dt" sz="half" idx="25"/>
          </p:nvPr>
        </p:nvSpPr>
        <p:spPr>
          <a:xfrm>
            <a:off x="9649326" y="6356350"/>
            <a:ext cx="1780674" cy="365125"/>
          </a:xfrm>
          <a:prstGeom prst="rect">
            <a:avLst/>
          </a:prstGeom>
        </p:spPr>
        <p:txBody>
          <a:bodyPr/>
          <a:lstStyle/>
          <a:p>
            <a:endParaRPr lang="fr-CA"/>
          </a:p>
        </p:txBody>
      </p:sp>
      <p:sp>
        <p:nvSpPr>
          <p:cNvPr id="7" name="Espace réservé du numéro de diapositive 6">
            <a:extLst>
              <a:ext uri="{FF2B5EF4-FFF2-40B4-BE49-F238E27FC236}">
                <a16:creationId xmlns:a16="http://schemas.microsoft.com/office/drawing/2014/main" id="{AFABDD7D-8BCB-40FF-A16F-3BEE20511D70}"/>
              </a:ext>
            </a:extLst>
          </p:cNvPr>
          <p:cNvSpPr>
            <a:spLocks noGrp="1"/>
          </p:cNvSpPr>
          <p:nvPr>
            <p:ph type="sldNum" sz="quarter" idx="27"/>
          </p:nvPr>
        </p:nvSpPr>
        <p:spPr/>
        <p:txBody>
          <a:bodyPr/>
          <a:lstStyle/>
          <a:p>
            <a:pPr marL="200025"/>
            <a:fld id="{81D60167-4931-47E6-BA6A-407CBD079E47}" type="slidenum">
              <a:rPr lang="fr-CA" smtClean="0"/>
              <a:pPr marL="200025"/>
              <a:t>‹N°›</a:t>
            </a:fld>
            <a:endParaRPr lang="fr-CA" dirty="0"/>
          </a:p>
        </p:txBody>
      </p:sp>
      <p:sp>
        <p:nvSpPr>
          <p:cNvPr id="10" name="Espace réservé du contenu - colonne gauche">
            <a:extLst>
              <a:ext uri="{FF2B5EF4-FFF2-40B4-BE49-F238E27FC236}">
                <a16:creationId xmlns:a16="http://schemas.microsoft.com/office/drawing/2014/main" id="{66E8FCCD-DB32-4577-97E1-0197C58C2FAF}"/>
              </a:ext>
            </a:extLst>
          </p:cNvPr>
          <p:cNvSpPr>
            <a:spLocks noGrp="1"/>
          </p:cNvSpPr>
          <p:nvPr>
            <p:ph sz="quarter" idx="28" hasCustomPrompt="1"/>
          </p:nvPr>
        </p:nvSpPr>
        <p:spPr>
          <a:xfrm>
            <a:off x="914398" y="2141621"/>
            <a:ext cx="10058400" cy="3984859"/>
          </a:xfrm>
        </p:spPr>
        <p:txBody>
          <a:bodyPr/>
          <a:lstStyle>
            <a:lvl1pPr>
              <a:spcBef>
                <a:spcPts val="600"/>
              </a:spcBef>
              <a:defRPr b="1">
                <a:solidFill>
                  <a:schemeClr val="accent4"/>
                </a:solidFill>
              </a:defRPr>
            </a:lvl1pPr>
            <a:lvl2pPr marL="0" indent="0">
              <a:buNone/>
              <a:defRPr sz="1600"/>
            </a:lvl2pPr>
            <a:lvl3pPr marL="228600" indent="-228600">
              <a:buSzPct val="100000"/>
              <a:buFont typeface="Arial" panose="020B0604020202020204" pitchFamily="34" charset="0"/>
              <a:buChar char="•"/>
              <a:defRPr sz="1600"/>
            </a:lvl3pPr>
            <a:lvl4pPr marL="457200" indent="-228600">
              <a:spcAft>
                <a:spcPts val="500"/>
              </a:spcAft>
              <a:buSzPct val="100000"/>
              <a:buFont typeface="Symbol" panose="05050102010706020507" pitchFamily="18" charset="2"/>
              <a:buChar char=""/>
              <a:defRPr lang="fr-FR" sz="1600" kern="1200" dirty="0" smtClean="0">
                <a:solidFill>
                  <a:schemeClr val="tx1"/>
                </a:solidFill>
                <a:latin typeface="+mn-lt"/>
                <a:ea typeface="+mn-ea"/>
                <a:cs typeface="+mn-cs"/>
              </a:defRPr>
            </a:lvl4pPr>
          </a:lstStyle>
          <a:p>
            <a:pPr lvl="0"/>
            <a:r>
              <a:rPr lang="fr-FR" dirty="0"/>
              <a:t>Insérer le texte ici. Utiliser la commande « Augmenter le niveau de liste » pour passer d’un niveau à l’autre. </a:t>
            </a:r>
            <a:br>
              <a:rPr lang="fr-FR" dirty="0"/>
            </a:br>
            <a:r>
              <a:rPr lang="fr-FR" dirty="0"/>
              <a:t>Niveau 1 = titre de paragraphe : </a:t>
            </a:r>
            <a:r>
              <a:rPr lang="fr-FR" dirty="0" err="1"/>
              <a:t>arial</a:t>
            </a:r>
            <a:r>
              <a:rPr lang="fr-FR" dirty="0"/>
              <a:t> gras, couleur accent.</a:t>
            </a:r>
            <a:br>
              <a:rPr lang="fr-FR" dirty="0"/>
            </a:br>
            <a:r>
              <a:rPr lang="fr-FR" dirty="0"/>
              <a:t>Niveau 2 = texte de paragraphe: </a:t>
            </a:r>
            <a:r>
              <a:rPr lang="fr-FR" dirty="0" err="1"/>
              <a:t>arial</a:t>
            </a:r>
            <a:r>
              <a:rPr lang="fr-FR" dirty="0"/>
              <a:t>, couleur automatique foncée.</a:t>
            </a:r>
            <a:br>
              <a:rPr lang="fr-FR" dirty="0"/>
            </a:br>
            <a:r>
              <a:rPr lang="fr-FR" dirty="0"/>
              <a:t>Niveau 3 et 4 = listes à puce.</a:t>
            </a:r>
          </a:p>
          <a:p>
            <a:pPr lvl="1"/>
            <a:r>
              <a:rPr lang="fr-FR" dirty="0"/>
              <a:t>Deuxième niveau</a:t>
            </a:r>
          </a:p>
          <a:p>
            <a:pPr lvl="2"/>
            <a:r>
              <a:rPr lang="fr-FR" dirty="0"/>
              <a:t>Troisième niveau</a:t>
            </a:r>
          </a:p>
          <a:p>
            <a:pPr lvl="3"/>
            <a:r>
              <a:rPr lang="fr-FR" dirty="0"/>
              <a:t>Quatrième niveau</a:t>
            </a:r>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397" y="274320"/>
            <a:ext cx="4421877" cy="410400"/>
          </a:xfrm>
        </p:spPr>
        <p:txBody>
          <a:bodyPr lIns="0" tIns="0" rIns="0" bIns="0">
            <a:noAutofit/>
          </a:bodyPr>
          <a:lstStyle>
            <a:lvl1pPr marL="0" indent="0">
              <a:buFontTx/>
              <a:buNone/>
              <a:defRPr sz="1000">
                <a:solidFill>
                  <a:srgbClr val="006CB7"/>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sp>
        <p:nvSpPr>
          <p:cNvPr id="12" name="Titre 11">
            <a:extLst>
              <a:ext uri="{FF2B5EF4-FFF2-40B4-BE49-F238E27FC236}">
                <a16:creationId xmlns:a16="http://schemas.microsoft.com/office/drawing/2014/main" id="{083E2638-0907-4296-A837-AA3E16D5BFB6}"/>
              </a:ext>
            </a:extLst>
          </p:cNvPr>
          <p:cNvSpPr>
            <a:spLocks noGrp="1"/>
          </p:cNvSpPr>
          <p:nvPr>
            <p:ph type="title" hasCustomPrompt="1"/>
          </p:nvPr>
        </p:nvSpPr>
        <p:spPr/>
        <p:txBody>
          <a:bodyPr/>
          <a:lstStyle>
            <a:lvl1pPr>
              <a:defRPr/>
            </a:lvl1pPr>
          </a:lstStyle>
          <a:p>
            <a:r>
              <a:rPr lang="fr-FR" dirty="0"/>
              <a:t>Insérer le titre ici</a:t>
            </a:r>
            <a:endParaRPr lang="fr-CA" dirty="0"/>
          </a:p>
        </p:txBody>
      </p:sp>
      <p:sp>
        <p:nvSpPr>
          <p:cNvPr id="2" name="Espace réservé du pied de page 4">
            <a:extLst>
              <a:ext uri="{FF2B5EF4-FFF2-40B4-BE49-F238E27FC236}">
                <a16:creationId xmlns:a16="http://schemas.microsoft.com/office/drawing/2014/main" id="{5B4FA9FC-D992-DA9B-5E65-AA6287D1B20D}"/>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3963553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re / Contenu avec image 01">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FABDD7D-8BCB-40FF-A16F-3BEE20511D70}"/>
              </a:ext>
            </a:extLst>
          </p:cNvPr>
          <p:cNvSpPr>
            <a:spLocks noGrp="1"/>
          </p:cNvSpPr>
          <p:nvPr>
            <p:ph type="sldNum" sz="quarter" idx="27"/>
          </p:nvPr>
        </p:nvSpPr>
        <p:spPr/>
        <p:txBody>
          <a:bodyPr/>
          <a:lstStyle/>
          <a:p>
            <a:pPr marL="200025"/>
            <a:fld id="{81D60167-4931-47E6-BA6A-407CBD079E47}" type="slidenum">
              <a:rPr lang="fr-CA" smtClean="0"/>
              <a:pPr marL="200025"/>
              <a:t>‹N°›</a:t>
            </a:fld>
            <a:endParaRPr lang="fr-CA" dirty="0"/>
          </a:p>
        </p:txBody>
      </p:sp>
      <p:sp>
        <p:nvSpPr>
          <p:cNvPr id="10" name="Espace réservé du contenu - colonne gauche">
            <a:extLst>
              <a:ext uri="{FF2B5EF4-FFF2-40B4-BE49-F238E27FC236}">
                <a16:creationId xmlns:a16="http://schemas.microsoft.com/office/drawing/2014/main" id="{66E8FCCD-DB32-4577-97E1-0197C58C2FAF}"/>
              </a:ext>
            </a:extLst>
          </p:cNvPr>
          <p:cNvSpPr>
            <a:spLocks noGrp="1"/>
          </p:cNvSpPr>
          <p:nvPr>
            <p:ph sz="quarter" idx="28" hasCustomPrompt="1"/>
          </p:nvPr>
        </p:nvSpPr>
        <p:spPr>
          <a:xfrm>
            <a:off x="914398" y="2141621"/>
            <a:ext cx="6828313" cy="3984859"/>
          </a:xfrm>
        </p:spPr>
        <p:txBody>
          <a:bodyPr/>
          <a:lstStyle>
            <a:lvl1pPr>
              <a:spcBef>
                <a:spcPts val="600"/>
              </a:spcBef>
              <a:defRPr b="1">
                <a:solidFill>
                  <a:schemeClr val="accent4"/>
                </a:solidFill>
              </a:defRPr>
            </a:lvl1pPr>
            <a:lvl2pPr marL="0" indent="0">
              <a:buNone/>
              <a:defRPr sz="1600"/>
            </a:lvl2pPr>
            <a:lvl3pPr marL="228600" indent="-228600">
              <a:buSzPct val="100000"/>
              <a:buFont typeface="Arial" panose="020B0604020202020204" pitchFamily="34" charset="0"/>
              <a:buChar char="•"/>
              <a:defRPr sz="1600"/>
            </a:lvl3pPr>
            <a:lvl4pPr marL="457200" indent="-228600">
              <a:spcAft>
                <a:spcPts val="500"/>
              </a:spcAft>
              <a:buSzPct val="100000"/>
              <a:buFont typeface="Symbol" panose="05050102010706020507" pitchFamily="18" charset="2"/>
              <a:buChar char="-"/>
              <a:defRPr lang="fr-FR" sz="1600" kern="1200" dirty="0" smtClean="0">
                <a:solidFill>
                  <a:schemeClr val="tx1"/>
                </a:solidFill>
                <a:latin typeface="+mn-lt"/>
                <a:ea typeface="+mn-ea"/>
                <a:cs typeface="+mn-cs"/>
              </a:defRPr>
            </a:lvl4pPr>
          </a:lstStyle>
          <a:p>
            <a:pPr lvl="0"/>
            <a:r>
              <a:rPr lang="fr-CA" dirty="0"/>
              <a:t>Insérer le texte ici. Utiliser la commande « Augmenter le niveau de liste » pour passer d’un niveau à l’autre. </a:t>
            </a:r>
            <a:br>
              <a:rPr lang="fr-CA" dirty="0"/>
            </a:br>
            <a:r>
              <a:rPr lang="fr-CA" dirty="0"/>
              <a:t>Niveau 1 = titre de paragraphe : </a:t>
            </a:r>
            <a:r>
              <a:rPr lang="fr-CA" dirty="0" err="1"/>
              <a:t>arial</a:t>
            </a:r>
            <a:r>
              <a:rPr lang="fr-CA" dirty="0"/>
              <a:t> gras, couleur accent.</a:t>
            </a:r>
            <a:br>
              <a:rPr lang="fr-CA" dirty="0"/>
            </a:br>
            <a:r>
              <a:rPr lang="fr-CA" dirty="0"/>
              <a:t>Niveau 2 = texte de paragraphe: </a:t>
            </a:r>
            <a:r>
              <a:rPr lang="fr-CA" dirty="0" err="1"/>
              <a:t>arial</a:t>
            </a:r>
            <a:r>
              <a:rPr lang="fr-CA" dirty="0"/>
              <a:t>, couleur automatique foncée.</a:t>
            </a:r>
            <a:br>
              <a:rPr lang="fr-CA" dirty="0"/>
            </a:br>
            <a:r>
              <a:rPr lang="fr-CA" dirty="0"/>
              <a:t>Niveau 3 et 4 = listes à puce.</a:t>
            </a:r>
            <a:endParaRPr lang="fr-FR" dirty="0"/>
          </a:p>
          <a:p>
            <a:pPr lvl="1"/>
            <a:r>
              <a:rPr lang="fr-FR" dirty="0"/>
              <a:t>Deuxième niveau</a:t>
            </a:r>
          </a:p>
          <a:p>
            <a:pPr lvl="2"/>
            <a:r>
              <a:rPr lang="fr-FR" dirty="0"/>
              <a:t>Troisième niveau</a:t>
            </a:r>
          </a:p>
          <a:p>
            <a:pPr lvl="3"/>
            <a:r>
              <a:rPr lang="fr-FR" dirty="0"/>
              <a:t>Quatrième niveau</a:t>
            </a:r>
          </a:p>
        </p:txBody>
      </p:sp>
      <p:sp>
        <p:nvSpPr>
          <p:cNvPr id="278" name="Forme libre : forme 277">
            <a:extLst>
              <a:ext uri="{FF2B5EF4-FFF2-40B4-BE49-F238E27FC236}">
                <a16:creationId xmlns:a16="http://schemas.microsoft.com/office/drawing/2014/main" id="{04668A44-55CC-452B-9B58-8893C7A3B63B}"/>
              </a:ext>
            </a:extLst>
          </p:cNvPr>
          <p:cNvSpPr>
            <a:spLocks noChangeAspect="1"/>
          </p:cNvSpPr>
          <p:nvPr/>
        </p:nvSpPr>
        <p:spPr>
          <a:xfrm>
            <a:off x="7848600" y="2514600"/>
            <a:ext cx="4343400" cy="4343400"/>
          </a:xfrm>
          <a:custGeom>
            <a:avLst/>
            <a:gdLst>
              <a:gd name="connsiteX0" fmla="*/ 0 w 5995851"/>
              <a:gd name="connsiteY0" fmla="*/ 0 h 5995851"/>
              <a:gd name="connsiteX1" fmla="*/ 5995851 w 5995851"/>
              <a:gd name="connsiteY1" fmla="*/ 0 h 5995851"/>
              <a:gd name="connsiteX2" fmla="*/ 5995851 w 5995851"/>
              <a:gd name="connsiteY2" fmla="*/ 2566851 h 5995851"/>
              <a:gd name="connsiteX3" fmla="*/ 2566851 w 5995851"/>
              <a:gd name="connsiteY3" fmla="*/ 2566851 h 5995851"/>
              <a:gd name="connsiteX4" fmla="*/ 2566851 w 5995851"/>
              <a:gd name="connsiteY4" fmla="*/ 5995851 h 5995851"/>
              <a:gd name="connsiteX5" fmla="*/ 0 w 5995851"/>
              <a:gd name="connsiteY5" fmla="*/ 5995851 h 5995851"/>
              <a:gd name="connsiteX6" fmla="*/ 0 w 5995851"/>
              <a:gd name="connsiteY6" fmla="*/ 0 h 59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851" h="5995851">
                <a:moveTo>
                  <a:pt x="0" y="0"/>
                </a:moveTo>
                <a:lnTo>
                  <a:pt x="5995851" y="0"/>
                </a:lnTo>
                <a:lnTo>
                  <a:pt x="5995851" y="2566851"/>
                </a:lnTo>
                <a:lnTo>
                  <a:pt x="2566851" y="2566851"/>
                </a:lnTo>
                <a:lnTo>
                  <a:pt x="2566851" y="5995851"/>
                </a:lnTo>
                <a:lnTo>
                  <a:pt x="0" y="5995851"/>
                </a:lnTo>
                <a:lnTo>
                  <a:pt x="0" y="0"/>
                </a:lnTo>
                <a:close/>
              </a:path>
            </a:pathLst>
          </a:custGeom>
          <a:solidFill>
            <a:srgbClr val="FDE1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
        <p:nvSpPr>
          <p:cNvPr id="279" name="Espace réservé pour une image">
            <a:extLst>
              <a:ext uri="{FF2B5EF4-FFF2-40B4-BE49-F238E27FC236}">
                <a16:creationId xmlns:a16="http://schemas.microsoft.com/office/drawing/2014/main" id="{3E545320-796C-4FF5-B959-9D05E1F4DB77}"/>
              </a:ext>
            </a:extLst>
          </p:cNvPr>
          <p:cNvSpPr>
            <a:spLocks noGrp="1"/>
          </p:cNvSpPr>
          <p:nvPr>
            <p:ph type="pic" sz="quarter" idx="29" hasCustomPrompt="1"/>
          </p:nvPr>
        </p:nvSpPr>
        <p:spPr>
          <a:xfrm>
            <a:off x="8763000" y="3429000"/>
            <a:ext cx="3429000" cy="3429000"/>
          </a:xfrm>
        </p:spPr>
        <p:txBody>
          <a:bodyPr>
            <a:noAutofit/>
          </a:bodyPr>
          <a:lstStyle>
            <a:lvl1pPr>
              <a:defRPr sz="1400"/>
            </a:lvl1pPr>
          </a:lstStyle>
          <a:p>
            <a:r>
              <a:rPr lang="fr-CA" dirty="0"/>
              <a:t>Insérer image si désiré</a:t>
            </a:r>
          </a:p>
        </p:txBody>
      </p:sp>
      <p:sp>
        <p:nvSpPr>
          <p:cNvPr id="12" name="Titre">
            <a:extLst>
              <a:ext uri="{FF2B5EF4-FFF2-40B4-BE49-F238E27FC236}">
                <a16:creationId xmlns:a16="http://schemas.microsoft.com/office/drawing/2014/main" id="{083E2638-0907-4296-A837-AA3E16D5BFB6}"/>
              </a:ext>
            </a:extLst>
          </p:cNvPr>
          <p:cNvSpPr>
            <a:spLocks noGrp="1"/>
          </p:cNvSpPr>
          <p:nvPr>
            <p:ph type="title" hasCustomPrompt="1"/>
          </p:nvPr>
        </p:nvSpPr>
        <p:spPr/>
        <p:txBody>
          <a:bodyPr/>
          <a:lstStyle>
            <a:lvl1pPr>
              <a:defRPr/>
            </a:lvl1pPr>
          </a:lstStyle>
          <a:p>
            <a:r>
              <a:rPr lang="fr-FR" dirty="0"/>
              <a:t>Insérer le titre ici</a:t>
            </a:r>
            <a:endParaRPr lang="fr-CA" dirty="0"/>
          </a:p>
        </p:txBody>
      </p:sp>
      <p:sp>
        <p:nvSpPr>
          <p:cNvPr id="22" name="Espace réservé du texte  - fil d'Ariane">
            <a:extLst>
              <a:ext uri="{FF2B5EF4-FFF2-40B4-BE49-F238E27FC236}">
                <a16:creationId xmlns:a16="http://schemas.microsoft.com/office/drawing/2014/main" id="{D6E72B4C-865D-4A9D-89C1-58D5825710CF}"/>
              </a:ext>
            </a:extLst>
          </p:cNvPr>
          <p:cNvSpPr>
            <a:spLocks noGrp="1"/>
          </p:cNvSpPr>
          <p:nvPr>
            <p:ph type="body" sz="quarter" idx="22" hasCustomPrompt="1"/>
          </p:nvPr>
        </p:nvSpPr>
        <p:spPr>
          <a:xfrm>
            <a:off x="914397" y="274320"/>
            <a:ext cx="4421877" cy="410400"/>
          </a:xfrm>
        </p:spPr>
        <p:txBody>
          <a:bodyPr lIns="0" tIns="0" rIns="0" bIns="0">
            <a:noAutofit/>
          </a:bodyPr>
          <a:lstStyle>
            <a:lvl1pPr marL="0" indent="0">
              <a:buFontTx/>
              <a:buNone/>
              <a:defRPr sz="1000">
                <a:solidFill>
                  <a:srgbClr val="006CB7"/>
                </a:solidFill>
                <a:latin typeface="Times New Roman" panose="02020603050405020304" pitchFamily="18" charset="0"/>
                <a:cs typeface="Times New Roman" panose="02020603050405020304" pitchFamily="18" charset="0"/>
              </a:defRPr>
            </a:lvl1pPr>
            <a:lvl2pPr marL="457200" indent="0">
              <a:buFontTx/>
              <a:buNone/>
              <a:defRPr sz="1000">
                <a:latin typeface="Times New Roman" panose="02020603050405020304" pitchFamily="18" charset="0"/>
                <a:cs typeface="Times New Roman" panose="02020603050405020304" pitchFamily="18" charset="0"/>
              </a:defRPr>
            </a:lvl2pPr>
            <a:lvl3pPr marL="914400" indent="0">
              <a:buFontTx/>
              <a:buNone/>
              <a:defRPr/>
            </a:lvl3pPr>
            <a:lvl4pPr marL="1371600" indent="0">
              <a:buFontTx/>
              <a:buNone/>
              <a:defRPr/>
            </a:lvl4pPr>
            <a:lvl5pPr marL="1828800" indent="0">
              <a:buFontTx/>
              <a:buNone/>
              <a:defRPr/>
            </a:lvl5pPr>
          </a:lstStyle>
          <a:p>
            <a:pPr lvl="0"/>
            <a:r>
              <a:rPr lang="fr-FR" dirty="0"/>
              <a:t>Insérer du texte ( titre de la section)</a:t>
            </a:r>
          </a:p>
        </p:txBody>
      </p:sp>
      <p:sp>
        <p:nvSpPr>
          <p:cNvPr id="9" name="Forme libre : forme 8">
            <a:extLst>
              <a:ext uri="{FF2B5EF4-FFF2-40B4-BE49-F238E27FC236}">
                <a16:creationId xmlns:a16="http://schemas.microsoft.com/office/drawing/2014/main" id="{AF217C41-D098-416B-9909-2682CBFE30CE}"/>
              </a:ext>
            </a:extLst>
          </p:cNvPr>
          <p:cNvSpPr>
            <a:spLocks noChangeAspect="1"/>
          </p:cNvSpPr>
          <p:nvPr userDrawn="1"/>
        </p:nvSpPr>
        <p:spPr>
          <a:xfrm>
            <a:off x="7848600" y="2514600"/>
            <a:ext cx="4343400" cy="4343400"/>
          </a:xfrm>
          <a:custGeom>
            <a:avLst/>
            <a:gdLst>
              <a:gd name="connsiteX0" fmla="*/ 0 w 5995851"/>
              <a:gd name="connsiteY0" fmla="*/ 0 h 5995851"/>
              <a:gd name="connsiteX1" fmla="*/ 5995851 w 5995851"/>
              <a:gd name="connsiteY1" fmla="*/ 0 h 5995851"/>
              <a:gd name="connsiteX2" fmla="*/ 5995851 w 5995851"/>
              <a:gd name="connsiteY2" fmla="*/ 2566851 h 5995851"/>
              <a:gd name="connsiteX3" fmla="*/ 2566851 w 5995851"/>
              <a:gd name="connsiteY3" fmla="*/ 2566851 h 5995851"/>
              <a:gd name="connsiteX4" fmla="*/ 2566851 w 5995851"/>
              <a:gd name="connsiteY4" fmla="*/ 5995851 h 5995851"/>
              <a:gd name="connsiteX5" fmla="*/ 0 w 5995851"/>
              <a:gd name="connsiteY5" fmla="*/ 5995851 h 5995851"/>
              <a:gd name="connsiteX6" fmla="*/ 0 w 5995851"/>
              <a:gd name="connsiteY6" fmla="*/ 0 h 599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851" h="5995851">
                <a:moveTo>
                  <a:pt x="0" y="0"/>
                </a:moveTo>
                <a:lnTo>
                  <a:pt x="5995851" y="0"/>
                </a:lnTo>
                <a:lnTo>
                  <a:pt x="5995851" y="2566851"/>
                </a:lnTo>
                <a:lnTo>
                  <a:pt x="2566851" y="2566851"/>
                </a:lnTo>
                <a:lnTo>
                  <a:pt x="2566851" y="5995851"/>
                </a:lnTo>
                <a:lnTo>
                  <a:pt x="0" y="5995851"/>
                </a:lnTo>
                <a:lnTo>
                  <a:pt x="0" y="0"/>
                </a:lnTo>
                <a:close/>
              </a:path>
            </a:pathLst>
          </a:custGeom>
          <a:solidFill>
            <a:srgbClr val="FDE1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
        <p:nvSpPr>
          <p:cNvPr id="3" name="Espace réservé du pied de page 4">
            <a:extLst>
              <a:ext uri="{FF2B5EF4-FFF2-40B4-BE49-F238E27FC236}">
                <a16:creationId xmlns:a16="http://schemas.microsoft.com/office/drawing/2014/main" id="{F9CDB21B-240D-DBFE-3F04-38BAE82A7BED}"/>
              </a:ext>
            </a:extLst>
          </p:cNvPr>
          <p:cNvSpPr>
            <a:spLocks noGrp="1"/>
          </p:cNvSpPr>
          <p:nvPr>
            <p:ph type="ftr" sz="quarter" idx="3"/>
          </p:nvPr>
        </p:nvSpPr>
        <p:spPr>
          <a:xfrm>
            <a:off x="1520043" y="6356984"/>
            <a:ext cx="7206916" cy="365125"/>
          </a:xfrm>
          <a:prstGeom prst="rect">
            <a:avLst/>
          </a:prstGeom>
        </p:spPr>
        <p:txBody>
          <a:bodyPr vert="horz" lIns="0" tIns="0" rIns="0" bIns="0" rtlCol="0" anchor="t" anchorCtr="0"/>
          <a:lstStyle>
            <a:lvl1pPr marL="0" indent="0" algn="l">
              <a:defRPr lang="fr-CA" sz="1000" spc="-5">
                <a:solidFill>
                  <a:srgbClr val="006CB7"/>
                </a:solidFill>
                <a:latin typeface="Arial" panose="020B0604020202020204" pitchFamily="34" charset="0"/>
                <a:cs typeface="Arial" panose="020B0604020202020204" pitchFamily="34" charset="0"/>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4018216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Logo-UdeM-monde-bleu" hidden="1">
            <a:extLst>
              <a:ext uri="{FF2B5EF4-FFF2-40B4-BE49-F238E27FC236}">
                <a16:creationId xmlns:a16="http://schemas.microsoft.com/office/drawing/2014/main" id="{71B770D3-7BA6-488D-BC30-D4C9BAAA77E8}"/>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0448985" y="6275323"/>
            <a:ext cx="1576891" cy="321637"/>
          </a:xfrm>
          <a:prstGeom prst="rect">
            <a:avLst/>
          </a:prstGeom>
        </p:spPr>
      </p:pic>
      <p:sp>
        <p:nvSpPr>
          <p:cNvPr id="6" name="Espace réservé du numéro de diapositive 5">
            <a:extLst>
              <a:ext uri="{FF2B5EF4-FFF2-40B4-BE49-F238E27FC236}">
                <a16:creationId xmlns:a16="http://schemas.microsoft.com/office/drawing/2014/main" id="{DC58C415-2380-490E-A660-1A55BC2EAF64}"/>
              </a:ext>
            </a:extLst>
          </p:cNvPr>
          <p:cNvSpPr>
            <a:spLocks noGrp="1"/>
          </p:cNvSpPr>
          <p:nvPr>
            <p:ph type="sldNum" sz="quarter" idx="4"/>
          </p:nvPr>
        </p:nvSpPr>
        <p:spPr>
          <a:xfrm>
            <a:off x="457200" y="6356349"/>
            <a:ext cx="411480" cy="365760"/>
          </a:xfrm>
          <a:prstGeom prst="rect">
            <a:avLst/>
          </a:prstGeom>
        </p:spPr>
        <p:txBody>
          <a:bodyPr vert="horz" lIns="0" tIns="0" rIns="0" bIns="0" rtlCol="0" anchor="t" anchorCtr="0"/>
          <a:lstStyle>
            <a:lvl1pPr algn="ctr">
              <a:defRPr lang="fr-CA" sz="1000" spc="-5" smtClean="0">
                <a:solidFill>
                  <a:srgbClr val="006CB7"/>
                </a:solidFill>
                <a:latin typeface="Arial" panose="020B0604020202020204" pitchFamily="34" charset="0"/>
                <a:cs typeface="Arial" panose="020B0604020202020204" pitchFamily="34" charset="0"/>
              </a:defRPr>
            </a:lvl1pPr>
          </a:lstStyle>
          <a:p>
            <a:pPr marL="200025"/>
            <a:fld id="{81D60167-4931-47E6-BA6A-407CBD079E47}" type="slidenum">
              <a:rPr lang="fr-CA" smtClean="0"/>
              <a:pPr marL="200025"/>
              <a:t>‹N°›</a:t>
            </a:fld>
            <a:endParaRPr lang="fr-CA" dirty="0"/>
          </a:p>
        </p:txBody>
      </p:sp>
      <p:sp>
        <p:nvSpPr>
          <p:cNvPr id="3" name="Espace réservé du texte 2">
            <a:extLst>
              <a:ext uri="{FF2B5EF4-FFF2-40B4-BE49-F238E27FC236}">
                <a16:creationId xmlns:a16="http://schemas.microsoft.com/office/drawing/2014/main" id="{4F1ECE12-156E-45E2-9EAE-B18A804519F9}"/>
              </a:ext>
            </a:extLst>
          </p:cNvPr>
          <p:cNvSpPr>
            <a:spLocks noGrp="1"/>
          </p:cNvSpPr>
          <p:nvPr>
            <p:ph type="body" idx="1"/>
          </p:nvPr>
        </p:nvSpPr>
        <p:spPr>
          <a:xfrm>
            <a:off x="914400" y="2286000"/>
            <a:ext cx="10439400" cy="3712464"/>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2" name="Espace réservé du titre 1">
            <a:extLst>
              <a:ext uri="{FF2B5EF4-FFF2-40B4-BE49-F238E27FC236}">
                <a16:creationId xmlns:a16="http://schemas.microsoft.com/office/drawing/2014/main" id="{603C7645-29DD-42F2-BAAC-F6364A8817B5}"/>
              </a:ext>
            </a:extLst>
          </p:cNvPr>
          <p:cNvSpPr>
            <a:spLocks noGrp="1"/>
          </p:cNvSpPr>
          <p:nvPr>
            <p:ph type="title"/>
          </p:nvPr>
        </p:nvSpPr>
        <p:spPr>
          <a:xfrm>
            <a:off x="914400" y="859536"/>
            <a:ext cx="10515600" cy="832104"/>
          </a:xfrm>
          <a:prstGeom prst="rect">
            <a:avLst/>
          </a:prstGeom>
        </p:spPr>
        <p:txBody>
          <a:bodyPr vert="horz" lIns="0" tIns="0" rIns="0" bIns="0" rtlCol="0" anchor="t" anchorCtr="0">
            <a:noAutofit/>
          </a:bodyPr>
          <a:lstStyle/>
          <a:p>
            <a:r>
              <a:rPr lang="fr-FR" dirty="0"/>
              <a:t>Insérez le Titre ici</a:t>
            </a:r>
            <a:endParaRPr lang="fr-CA" dirty="0"/>
          </a:p>
        </p:txBody>
      </p:sp>
      <p:pic>
        <p:nvPicPr>
          <p:cNvPr id="8" name="Picture 7" descr="A blue and black logo&#10;&#10;Description automatically generated">
            <a:extLst>
              <a:ext uri="{FF2B5EF4-FFF2-40B4-BE49-F238E27FC236}">
                <a16:creationId xmlns:a16="http://schemas.microsoft.com/office/drawing/2014/main" id="{6E3E8130-33FB-1A8D-FF7E-5A6E19BB4DB2}"/>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931084" y="6322869"/>
            <a:ext cx="526555" cy="162561"/>
          </a:xfrm>
          <a:prstGeom prst="rect">
            <a:avLst/>
          </a:prstGeom>
        </p:spPr>
      </p:pic>
      <p:sp>
        <p:nvSpPr>
          <p:cNvPr id="11" name="Footer Placeholder 10">
            <a:extLst>
              <a:ext uri="{FF2B5EF4-FFF2-40B4-BE49-F238E27FC236}">
                <a16:creationId xmlns:a16="http://schemas.microsoft.com/office/drawing/2014/main" id="{A8431CA4-0E6D-9DE7-8459-5B8FB90B4EF0}"/>
              </a:ext>
            </a:extLst>
          </p:cNvPr>
          <p:cNvSpPr>
            <a:spLocks noGrp="1"/>
          </p:cNvSpPr>
          <p:nvPr>
            <p:ph type="ftr" sz="quarter" idx="3"/>
          </p:nvPr>
        </p:nvSpPr>
        <p:spPr>
          <a:xfrm>
            <a:off x="1503745" y="6289117"/>
            <a:ext cx="4114800" cy="365125"/>
          </a:xfrm>
          <a:prstGeom prst="rect">
            <a:avLst/>
          </a:prstGeom>
        </p:spPr>
        <p:txBody>
          <a:bodyPr vert="horz" lIns="91440" tIns="45720" rIns="91440" bIns="45720" rtlCol="0" anchor="t"/>
          <a:lstStyle>
            <a:lvl1pPr algn="l">
              <a:defRPr sz="1000">
                <a:solidFill>
                  <a:schemeClr val="accent1"/>
                </a:solidFill>
              </a:defRPr>
            </a:lvl1p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Tree>
    <p:extLst>
      <p:ext uri="{BB962C8B-B14F-4D97-AF65-F5344CB8AC3E}">
        <p14:creationId xmlns:p14="http://schemas.microsoft.com/office/powerpoint/2010/main" val="54412608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1" r:id="rId3"/>
    <p:sldLayoutId id="2147483760" r:id="rId4"/>
    <p:sldLayoutId id="2147483747" r:id="rId5"/>
    <p:sldLayoutId id="2147483748" r:id="rId6"/>
    <p:sldLayoutId id="2147483749"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68" r:id="rId17"/>
    <p:sldLayoutId id="2147483767" r:id="rId18"/>
    <p:sldLayoutId id="2147483743" r:id="rId19"/>
    <p:sldLayoutId id="2147483744" r:id="rId20"/>
    <p:sldLayoutId id="2147483763" r:id="rId21"/>
    <p:sldLayoutId id="2147483764" r:id="rId22"/>
    <p:sldLayoutId id="2147483766" r:id="rId23"/>
    <p:sldLayoutId id="2147483746" r:id="rId24"/>
    <p:sldLayoutId id="2147483765"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Lst>
  <p:hf hd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3.xml"/><Relationship Id="rId7"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9.xml"/><Relationship Id="rId7" Type="http://schemas.openxmlformats.org/officeDocument/2006/relationships/slideLayout" Target="../slideLayouts/slideLayout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chart" Target="../charts/chart5.xml"/><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8.xml"/><Relationship Id="rId7" Type="http://schemas.openxmlformats.org/officeDocument/2006/relationships/image" Target="../media/image25.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slideLayout" Target="../slideLayouts/slideLayout17.xml"/><Relationship Id="rId4" Type="http://schemas.openxmlformats.org/officeDocument/2006/relationships/tags" Target="../tags/tag19.xml"/><Relationship Id="rId9" Type="http://schemas.openxmlformats.org/officeDocument/2006/relationships/image" Target="../media/image27.sv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17.xml"/><Relationship Id="rId1" Type="http://schemas.openxmlformats.org/officeDocument/2006/relationships/tags" Target="../tags/tag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diagramLayout" Target="../diagrams/layout2.xml"/><Relationship Id="rId7" Type="http://schemas.openxmlformats.org/officeDocument/2006/relationships/image" Target="../media/image36.pn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37.sv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5.xml"/><Relationship Id="rId7" Type="http://schemas.openxmlformats.org/officeDocument/2006/relationships/image" Target="../media/image38.png"/><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Espace réservé pour une image  5">
            <a:extLst>
              <a:ext uri="{FF2B5EF4-FFF2-40B4-BE49-F238E27FC236}">
                <a16:creationId xmlns:a16="http://schemas.microsoft.com/office/drawing/2014/main" id="{F888DE32-238B-514C-8989-9C64CE4E49E1}"/>
              </a:ext>
            </a:extLst>
          </p:cNvPr>
          <p:cNvPicPr>
            <a:picLocks noChangeAspect="1"/>
          </p:cNvPicPr>
          <p:nvPr/>
        </p:nvPicPr>
        <p:blipFill rotWithShape="1">
          <a:blip r:embed="rId2">
            <a:extLst>
              <a:ext uri="{28A0092B-C50C-407E-A947-70E740481C1C}">
                <a14:useLocalDpi xmlns:a14="http://schemas.microsoft.com/office/drawing/2010/main" val="0"/>
              </a:ext>
            </a:extLst>
          </a:blip>
          <a:srcRect l="4572" r="31142"/>
          <a:stretch/>
        </p:blipFill>
        <p:spPr>
          <a:xfrm flipH="1">
            <a:off x="0" y="-2568"/>
            <a:ext cx="6858000" cy="6858000"/>
          </a:xfrm>
          <a:prstGeom prst="rect">
            <a:avLst/>
          </a:prstGeom>
        </p:spPr>
      </p:pic>
      <p:sp>
        <p:nvSpPr>
          <p:cNvPr id="21" name="Espace réservé du texte 20">
            <a:extLst>
              <a:ext uri="{FF2B5EF4-FFF2-40B4-BE49-F238E27FC236}">
                <a16:creationId xmlns:a16="http://schemas.microsoft.com/office/drawing/2014/main" id="{EBEFF366-EBFF-418C-AFFC-121658739D95}"/>
              </a:ext>
            </a:extLst>
          </p:cNvPr>
          <p:cNvSpPr>
            <a:spLocks noGrp="1"/>
          </p:cNvSpPr>
          <p:nvPr>
            <p:ph type="body" sz="quarter" idx="11"/>
          </p:nvPr>
        </p:nvSpPr>
        <p:spPr>
          <a:xfrm>
            <a:off x="7345680" y="3572178"/>
            <a:ext cx="4846320" cy="476575"/>
          </a:xfrm>
        </p:spPr>
        <p:txBody>
          <a:bodyPr/>
          <a:lstStyle/>
          <a:p>
            <a:r>
              <a:rPr lang="fr-CA" sz="1800" dirty="0"/>
              <a:t>24 septembre 2025</a:t>
            </a:r>
          </a:p>
        </p:txBody>
      </p:sp>
      <p:sp>
        <p:nvSpPr>
          <p:cNvPr id="19" name="Titre 18">
            <a:extLst>
              <a:ext uri="{FF2B5EF4-FFF2-40B4-BE49-F238E27FC236}">
                <a16:creationId xmlns:a16="http://schemas.microsoft.com/office/drawing/2014/main" id="{B45D848C-A71A-409C-9534-DE4BCC5D90F0}"/>
              </a:ext>
            </a:extLst>
          </p:cNvPr>
          <p:cNvSpPr>
            <a:spLocks noGrp="1"/>
          </p:cNvSpPr>
          <p:nvPr>
            <p:ph type="ctrTitle"/>
          </p:nvPr>
        </p:nvSpPr>
        <p:spPr>
          <a:xfrm>
            <a:off x="7345679" y="1066442"/>
            <a:ext cx="4846321" cy="2132884"/>
          </a:xfrm>
        </p:spPr>
        <p:txBody>
          <a:bodyPr>
            <a:noAutofit/>
          </a:bodyPr>
          <a:lstStyle/>
          <a:p>
            <a:r>
              <a:rPr lang="fr-CA" sz="6000" dirty="0"/>
              <a:t>35</a:t>
            </a:r>
            <a:r>
              <a:rPr lang="fr-CA" sz="6000" baseline="30000" dirty="0"/>
              <a:t>e</a:t>
            </a:r>
            <a:r>
              <a:rPr lang="fr-CA" sz="6000" dirty="0"/>
              <a:t> </a:t>
            </a:r>
            <a:br>
              <a:rPr lang="fr-CA" sz="6000" dirty="0"/>
            </a:br>
            <a:r>
              <a:rPr lang="fr-CA" sz="6000" dirty="0"/>
              <a:t>assemblée annuelle</a:t>
            </a:r>
          </a:p>
        </p:txBody>
      </p:sp>
      <p:sp>
        <p:nvSpPr>
          <p:cNvPr id="10" name="Carré-couleur accent">
            <a:extLst>
              <a:ext uri="{FF2B5EF4-FFF2-40B4-BE49-F238E27FC236}">
                <a16:creationId xmlns:a16="http://schemas.microsoft.com/office/drawing/2014/main" id="{CD6E3417-FC1D-47B5-A1B5-A4C482317264}"/>
              </a:ext>
            </a:extLst>
          </p:cNvPr>
          <p:cNvSpPr/>
          <p:nvPr/>
        </p:nvSpPr>
        <p:spPr>
          <a:xfrm>
            <a:off x="0" y="0"/>
            <a:ext cx="2132884" cy="2132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Carré-couleur accent">
            <a:extLst>
              <a:ext uri="{FF2B5EF4-FFF2-40B4-BE49-F238E27FC236}">
                <a16:creationId xmlns:a16="http://schemas.microsoft.com/office/drawing/2014/main" id="{2F3B1B1D-F9AE-F556-7741-B68154B4CD3B}"/>
              </a:ext>
            </a:extLst>
          </p:cNvPr>
          <p:cNvSpPr/>
          <p:nvPr/>
        </p:nvSpPr>
        <p:spPr>
          <a:xfrm>
            <a:off x="0" y="2568"/>
            <a:ext cx="1366463" cy="13664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2" name="Graphic 11">
            <a:extLst>
              <a:ext uri="{FF2B5EF4-FFF2-40B4-BE49-F238E27FC236}">
                <a16:creationId xmlns:a16="http://schemas.microsoft.com/office/drawing/2014/main" id="{72B64E99-07B9-B9CD-1F4C-50F50D2DBF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69859" y="4887694"/>
            <a:ext cx="2529360" cy="1304956"/>
          </a:xfrm>
          <a:prstGeom prst="rect">
            <a:avLst/>
          </a:prstGeom>
        </p:spPr>
      </p:pic>
    </p:spTree>
    <p:extLst>
      <p:ext uri="{BB962C8B-B14F-4D97-AF65-F5344CB8AC3E}">
        <p14:creationId xmlns:p14="http://schemas.microsoft.com/office/powerpoint/2010/main" val="3238503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A08268-E5B1-26D0-47B4-377499DB52BF}"/>
              </a:ext>
            </a:extLst>
          </p:cNvPr>
          <p:cNvSpPr>
            <a:spLocks noGrp="1"/>
          </p:cNvSpPr>
          <p:nvPr>
            <p:ph type="sldNum" sz="quarter" idx="16"/>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8" name="Titre 5">
            <a:extLst>
              <a:ext uri="{FF2B5EF4-FFF2-40B4-BE49-F238E27FC236}">
                <a16:creationId xmlns:a16="http://schemas.microsoft.com/office/drawing/2014/main" id="{B7E8EE78-B0C8-0A50-25EB-527123C78D26}"/>
              </a:ext>
            </a:extLst>
          </p:cNvPr>
          <p:cNvSpPr>
            <a:spLocks noGrp="1"/>
          </p:cNvSpPr>
          <p:nvPr>
            <p:ph type="ctrTitle"/>
          </p:nvPr>
        </p:nvSpPr>
        <p:spPr>
          <a:xfrm>
            <a:off x="914400" y="760405"/>
            <a:ext cx="3789947" cy="2838202"/>
          </a:xfrm>
        </p:spPr>
        <p:txBody>
          <a:bodyPr anchor="t">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CA" sz="4900" dirty="0"/>
              <a:t>Mise à jour au 30 juin 2025</a:t>
            </a:r>
            <a:endParaRPr lang="fr-CA" sz="2700" dirty="0"/>
          </a:p>
        </p:txBody>
      </p:sp>
      <p:sp>
        <p:nvSpPr>
          <p:cNvPr id="6" name="Footer Placeholder 5">
            <a:extLst>
              <a:ext uri="{FF2B5EF4-FFF2-40B4-BE49-F238E27FC236}">
                <a16:creationId xmlns:a16="http://schemas.microsoft.com/office/drawing/2014/main" id="{5648D5E7-EB3C-48A6-CC51-D19F385F738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a:ln>
                  <a:noFill/>
                </a:ln>
                <a:solidFill>
                  <a:srgbClr val="006CB7"/>
                </a:solidFill>
                <a:effectLst/>
                <a:uLnTx/>
                <a:uFillTx/>
                <a:latin typeface="Arial" panose="020B0604020202020204" pitchFamily="34" charset="0"/>
                <a:ea typeface="+mn-ea"/>
                <a:cs typeface="Arial" panose="020B0604020202020204" pitchFamily="34" charset="0"/>
              </a:rPr>
              <a:t>Régime de retraite de l’Université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graphicFrame>
        <p:nvGraphicFramePr>
          <p:cNvPr id="7" name="Tableau 13">
            <a:extLst>
              <a:ext uri="{FF2B5EF4-FFF2-40B4-BE49-F238E27FC236}">
                <a16:creationId xmlns:a16="http://schemas.microsoft.com/office/drawing/2014/main" id="{C48516B3-C6A3-DFF8-489C-2FF0E9ABF022}"/>
              </a:ext>
            </a:extLst>
          </p:cNvPr>
          <p:cNvGraphicFramePr>
            <a:graphicFrameLocks noGrp="1"/>
          </p:cNvGraphicFramePr>
          <p:nvPr/>
        </p:nvGraphicFramePr>
        <p:xfrm>
          <a:off x="5918299" y="642959"/>
          <a:ext cx="5617319" cy="5660418"/>
        </p:xfrm>
        <a:graphic>
          <a:graphicData uri="http://schemas.openxmlformats.org/drawingml/2006/table">
            <a:tbl>
              <a:tblPr firstRow="1" bandRow="1">
                <a:tableStyleId>{5940675A-B579-460E-94D1-54222C63F5DA}</a:tableStyleId>
              </a:tblPr>
              <a:tblGrid>
                <a:gridCol w="4648328">
                  <a:extLst>
                    <a:ext uri="{9D8B030D-6E8A-4147-A177-3AD203B41FA5}">
                      <a16:colId xmlns:a16="http://schemas.microsoft.com/office/drawing/2014/main" val="3069369172"/>
                    </a:ext>
                  </a:extLst>
                </a:gridCol>
                <a:gridCol w="968991">
                  <a:extLst>
                    <a:ext uri="{9D8B030D-6E8A-4147-A177-3AD203B41FA5}">
                      <a16:colId xmlns:a16="http://schemas.microsoft.com/office/drawing/2014/main" val="2727130465"/>
                    </a:ext>
                  </a:extLst>
                </a:gridCol>
              </a:tblGrid>
              <a:tr h="304232">
                <a:tc>
                  <a:txBody>
                    <a:bodyPr/>
                    <a:lstStyle/>
                    <a:p>
                      <a:r>
                        <a:rPr lang="fr-CA" sz="1400" b="1" dirty="0">
                          <a:solidFill>
                            <a:schemeClr val="bg1"/>
                          </a:solidFill>
                        </a:rPr>
                        <a:t>RENDEMENTS</a:t>
                      </a:r>
                      <a:r>
                        <a:rPr lang="fr-CA" sz="1400" b="1" dirty="0">
                          <a:solidFill>
                            <a:schemeClr val="tx1"/>
                          </a:solidFill>
                        </a:rPr>
                        <a:t>  </a:t>
                      </a:r>
                    </a:p>
                    <a:p>
                      <a:r>
                        <a:rPr lang="fr-CA" sz="1400" b="1" dirty="0">
                          <a:solidFill>
                            <a:schemeClr val="bg1"/>
                          </a:solidFill>
                        </a:rPr>
                        <a:t>(1</a:t>
                      </a:r>
                      <a:r>
                        <a:rPr lang="fr-CA" sz="1400" b="1" baseline="30000" dirty="0">
                          <a:solidFill>
                            <a:schemeClr val="bg1"/>
                          </a:solidFill>
                        </a:rPr>
                        <a:t>er</a:t>
                      </a:r>
                      <a:r>
                        <a:rPr lang="fr-CA" sz="1400" b="1" dirty="0">
                          <a:solidFill>
                            <a:schemeClr val="bg1"/>
                          </a:solidFill>
                        </a:rPr>
                        <a:t> janvier au 30 juin 2025, en dollars canadiens)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fr-CA" sz="14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909696396"/>
                  </a:ext>
                </a:extLst>
              </a:tr>
              <a:tr h="304232">
                <a:tc>
                  <a:txBody>
                    <a:bodyPr/>
                    <a:lstStyle/>
                    <a:p>
                      <a:r>
                        <a:rPr lang="fr-CA" sz="1400" b="1" dirty="0">
                          <a:solidFill>
                            <a:schemeClr val="tx1"/>
                          </a:solidFill>
                        </a:rPr>
                        <a:t>ACTIONS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CA" sz="1400" b="1" dirty="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2067403"/>
                  </a:ext>
                </a:extLst>
              </a:tr>
              <a:tr h="273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000000"/>
                          </a:solidFill>
                          <a:latin typeface="+mn-lt"/>
                        </a:rPr>
                        <a:t>Actions canadiennes  </a:t>
                      </a:r>
                      <a:r>
                        <a:rPr lang="fr-FR" sz="1200" b="0" i="0" baseline="0" dirty="0">
                          <a:solidFill>
                            <a:srgbClr val="000000"/>
                          </a:solidFill>
                        </a:rPr>
                        <a:t>– </a:t>
                      </a:r>
                      <a:r>
                        <a:rPr lang="fr-FR" sz="1200" b="0" i="1" baseline="0" dirty="0">
                          <a:solidFill>
                            <a:srgbClr val="000000"/>
                          </a:solidFill>
                        </a:rPr>
                        <a:t>S&amp;P/TSX Plafonné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lang="fr-CA" sz="1200" dirty="0">
                          <a:latin typeface="+mn-lt"/>
                        </a:rPr>
                        <a:t>10,2 %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57840611"/>
                  </a:ext>
                </a:extLst>
              </a:tr>
              <a:tr h="273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baseline="0" dirty="0">
                          <a:solidFill>
                            <a:srgbClr val="000000"/>
                          </a:solidFill>
                        </a:rPr>
                        <a:t>Actions canadiennes  – </a:t>
                      </a:r>
                      <a:r>
                        <a:rPr lang="fr-FR" sz="1200" b="0" i="1" baseline="0" dirty="0">
                          <a:solidFill>
                            <a:srgbClr val="000000"/>
                          </a:solidFill>
                        </a:rPr>
                        <a:t>S&amp;P/TSX petite capitalisation</a:t>
                      </a:r>
                      <a:endParaRPr lang="fr-FR" sz="1200" b="0" i="0" baseline="0" dirty="0">
                        <a:solidFill>
                          <a:srgbClr val="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200" dirty="0">
                          <a:latin typeface="+mn-lt"/>
                        </a:rPr>
                        <a:t>12,7 %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9195215"/>
                  </a:ext>
                </a:extLst>
              </a:tr>
              <a:tr h="2738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000000"/>
                          </a:solidFill>
                          <a:latin typeface="+mn-lt"/>
                        </a:rPr>
                        <a:t>Actions américaines </a:t>
                      </a:r>
                      <a:r>
                        <a:rPr lang="fr-FR" sz="1200" b="0" i="0" baseline="0" dirty="0">
                          <a:solidFill>
                            <a:srgbClr val="000000"/>
                          </a:solidFill>
                        </a:rPr>
                        <a:t>– S&amp;P 500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200" dirty="0">
                          <a:latin typeface="+mn-lt"/>
                        </a:rPr>
                        <a:t> 0,5 %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3383906"/>
                  </a:ext>
                </a:extLst>
              </a:tr>
              <a:tr h="273808">
                <a:tc>
                  <a:txBody>
                    <a:bodyPr/>
                    <a:lstStyle/>
                    <a:p>
                      <a:r>
                        <a:rPr lang="fr-CA" sz="1200" kern="1200" dirty="0">
                          <a:solidFill>
                            <a:srgbClr val="000000"/>
                          </a:solidFill>
                          <a:latin typeface="+mn-lt"/>
                          <a:ea typeface="+mn-ea"/>
                          <a:cs typeface="+mn-cs"/>
                        </a:rPr>
                        <a:t>Actions américaines de petite capitalisation – Russell 2000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lang="fr-CA" sz="1200" dirty="0">
                          <a:latin typeface="+mn-lt"/>
                        </a:rPr>
                        <a:t> (7,1)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63298973"/>
                  </a:ext>
                </a:extLst>
              </a:tr>
              <a:tr h="273808">
                <a:tc>
                  <a:txBody>
                    <a:bodyPr/>
                    <a:lstStyle/>
                    <a:p>
                      <a:r>
                        <a:rPr lang="fr-CA" sz="1200" dirty="0">
                          <a:solidFill>
                            <a:srgbClr val="000000"/>
                          </a:solidFill>
                          <a:latin typeface="+mn-lt"/>
                        </a:rPr>
                        <a:t>Actions internationales </a:t>
                      </a:r>
                      <a:r>
                        <a:rPr lang="fr-FR" sz="1200" b="0" i="0" baseline="0" dirty="0">
                          <a:solidFill>
                            <a:srgbClr val="000000"/>
                          </a:solidFill>
                        </a:rPr>
                        <a:t>– </a:t>
                      </a:r>
                      <a:r>
                        <a:rPr lang="fr-FR" sz="1200" b="0" i="1" baseline="0" dirty="0">
                          <a:solidFill>
                            <a:srgbClr val="000000"/>
                          </a:solidFill>
                        </a:rPr>
                        <a:t>MSCI – ACWI (</a:t>
                      </a:r>
                      <a:r>
                        <a:rPr lang="fr-FR" sz="1200" b="0" i="1" baseline="0" dirty="0" err="1">
                          <a:solidFill>
                            <a:srgbClr val="000000"/>
                          </a:solidFill>
                        </a:rPr>
                        <a:t>excl</a:t>
                      </a:r>
                      <a:r>
                        <a:rPr lang="fr-FR" sz="1200" b="0" i="1" baseline="0" dirty="0">
                          <a:solidFill>
                            <a:srgbClr val="000000"/>
                          </a:solidFill>
                        </a:rPr>
                        <a:t>. É.U.)</a:t>
                      </a:r>
                      <a:endParaRPr lang="fr-CA" sz="12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lang="fr-CA" sz="1200" dirty="0">
                          <a:latin typeface="+mn-lt"/>
                        </a:rPr>
                        <a:t>11,5 %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92007371"/>
                  </a:ext>
                </a:extLst>
              </a:tr>
              <a:tr h="136904">
                <a:tc>
                  <a:txBody>
                    <a:bodyPr/>
                    <a:lstStyle/>
                    <a:p>
                      <a:endParaRPr lang="fr-CA" sz="300" b="1" dirty="0">
                        <a:solidFill>
                          <a:schemeClr val="tx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endParaRPr lang="fr-CA" sz="300" b="1" dirty="0">
                        <a:solidFill>
                          <a:schemeClr val="tx2"/>
                        </a:solidFill>
                      </a:endParaRP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33604777"/>
                  </a:ext>
                </a:extLst>
              </a:tr>
              <a:tr h="304232">
                <a:tc>
                  <a:txBody>
                    <a:bodyPr/>
                    <a:lstStyle/>
                    <a:p>
                      <a:r>
                        <a:rPr lang="fr-CA" sz="1400" b="1" dirty="0">
                          <a:solidFill>
                            <a:schemeClr val="tx1"/>
                          </a:solidFill>
                        </a:rPr>
                        <a:t>REVENUS FIXES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endParaRPr lang="fr-CA" sz="1400" b="1" dirty="0">
                        <a:solidFill>
                          <a:schemeClr val="tx2"/>
                        </a:solidFill>
                      </a:endParaRP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88422439"/>
                  </a:ext>
                </a:extLst>
              </a:tr>
              <a:tr h="273808">
                <a:tc>
                  <a:txBody>
                    <a:bodyPr/>
                    <a:lstStyle/>
                    <a:p>
                      <a:r>
                        <a:rPr lang="fr-CA" sz="1200" dirty="0"/>
                        <a:t>Canada </a:t>
                      </a:r>
                      <a:r>
                        <a:rPr lang="fr-FR" sz="1200" b="0" i="0" baseline="0" dirty="0">
                          <a:solidFill>
                            <a:srgbClr val="000000"/>
                          </a:solidFill>
                        </a:rPr>
                        <a:t>Obligations – </a:t>
                      </a:r>
                      <a:r>
                        <a:rPr lang="fr-FR" sz="1200" b="0" i="1" baseline="0" dirty="0">
                          <a:solidFill>
                            <a:srgbClr val="000000"/>
                          </a:solidFill>
                        </a:rPr>
                        <a:t>FTSE Canada </a:t>
                      </a:r>
                      <a:r>
                        <a:rPr lang="fr-FR" sz="1200" b="0" i="1" baseline="0" dirty="0" err="1">
                          <a:solidFill>
                            <a:srgbClr val="000000"/>
                          </a:solidFill>
                        </a:rPr>
                        <a:t>Oblig</a:t>
                      </a:r>
                      <a:r>
                        <a:rPr lang="fr-FR" sz="1200" b="0" i="1" baseline="0" dirty="0">
                          <a:solidFill>
                            <a:srgbClr val="000000"/>
                          </a:solidFill>
                        </a:rPr>
                        <a:t>. Long terme</a:t>
                      </a:r>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fr-CA" sz="1200" dirty="0"/>
                        <a:t>(0,6)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95613001"/>
                  </a:ext>
                </a:extLst>
              </a:tr>
              <a:tr h="273808">
                <a:tc>
                  <a:txBody>
                    <a:bodyPr/>
                    <a:lstStyle/>
                    <a:p>
                      <a:r>
                        <a:rPr lang="fr-CA" sz="1200" dirty="0"/>
                        <a:t>Canada </a:t>
                      </a:r>
                      <a:r>
                        <a:rPr lang="fr-FR" sz="1200" b="0" i="0" baseline="0" dirty="0">
                          <a:solidFill>
                            <a:srgbClr val="000000"/>
                          </a:solidFill>
                        </a:rPr>
                        <a:t>Obligations – </a:t>
                      </a:r>
                      <a:r>
                        <a:rPr lang="fr-FR" sz="1200" b="0" i="1" baseline="0" dirty="0">
                          <a:solidFill>
                            <a:srgbClr val="000000"/>
                          </a:solidFill>
                        </a:rPr>
                        <a:t>FTSE Canada </a:t>
                      </a:r>
                      <a:r>
                        <a:rPr lang="fr-FR" sz="1200" b="0" i="1" baseline="0" dirty="0" err="1">
                          <a:solidFill>
                            <a:srgbClr val="000000"/>
                          </a:solidFill>
                        </a:rPr>
                        <a:t>Oblig</a:t>
                      </a:r>
                      <a:r>
                        <a:rPr lang="fr-FR" sz="1200" b="0" i="1" baseline="0" dirty="0">
                          <a:solidFill>
                            <a:srgbClr val="000000"/>
                          </a:solidFill>
                        </a:rPr>
                        <a:t>. Rendement réel</a:t>
                      </a:r>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fr-CA" sz="1200" dirty="0"/>
                        <a:t>  1</a:t>
                      </a:r>
                      <a:r>
                        <a:rPr lang="fr-CA" sz="1200" kern="1200" dirty="0">
                          <a:solidFill>
                            <a:schemeClr val="tx1"/>
                          </a:solidFill>
                          <a:latin typeface="+mn-lt"/>
                          <a:ea typeface="+mn-ea"/>
                          <a:cs typeface="+mn-cs"/>
                        </a:rPr>
                        <a:t>,2</a:t>
                      </a:r>
                      <a:r>
                        <a:rPr lang="fr-CA" sz="1200" dirty="0"/>
                        <a:t>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89671067"/>
                  </a:ext>
                </a:extLst>
              </a:tr>
              <a:tr h="273808">
                <a:tc>
                  <a:txBody>
                    <a:bodyPr/>
                    <a:lstStyle/>
                    <a:p>
                      <a:r>
                        <a:rPr lang="fr-CA" sz="1200" dirty="0"/>
                        <a:t>Canada </a:t>
                      </a:r>
                      <a:r>
                        <a:rPr lang="fr-FR" sz="1200" b="0" i="0" baseline="0" dirty="0">
                          <a:solidFill>
                            <a:srgbClr val="000000"/>
                          </a:solidFill>
                        </a:rPr>
                        <a:t>Obligations – </a:t>
                      </a:r>
                      <a:r>
                        <a:rPr lang="fr-FR" sz="1200" b="0" i="1" baseline="0" dirty="0">
                          <a:solidFill>
                            <a:srgbClr val="000000"/>
                          </a:solidFill>
                        </a:rPr>
                        <a:t>FTSE Canada Bons du Trésor 91 jours</a:t>
                      </a:r>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fr-CA" sz="1200" dirty="0"/>
                        <a:t>1,5 %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80791954"/>
                  </a:ext>
                </a:extLst>
              </a:tr>
              <a:tr h="136904">
                <a:tc>
                  <a:txBody>
                    <a:bodyPr/>
                    <a:lstStyle/>
                    <a:p>
                      <a:endParaRPr lang="fr-CA" sz="300" b="1" dirty="0">
                        <a:solidFill>
                          <a:schemeClr val="tx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endParaRPr lang="fr-CA" sz="300" b="1" dirty="0">
                        <a:solidFill>
                          <a:schemeClr val="tx2"/>
                        </a:solidFill>
                      </a:endParaRP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08667957"/>
                  </a:ext>
                </a:extLst>
              </a:tr>
              <a:tr h="304232">
                <a:tc>
                  <a:txBody>
                    <a:bodyPr/>
                    <a:lstStyle/>
                    <a:p>
                      <a:r>
                        <a:rPr lang="fr-CA" sz="1400" b="1" dirty="0">
                          <a:solidFill>
                            <a:schemeClr val="tx1"/>
                          </a:solidFill>
                        </a:rPr>
                        <a:t>AUTRES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r"/>
                      <a:endParaRPr lang="fr-CA" sz="1400" b="1" dirty="0">
                        <a:solidFill>
                          <a:schemeClr val="tx2"/>
                        </a:solidFill>
                      </a:endParaRP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75056428"/>
                  </a:ext>
                </a:extLst>
              </a:tr>
              <a:tr h="273808">
                <a:tc>
                  <a:txBody>
                    <a:bodyPr/>
                    <a:lstStyle/>
                    <a:p>
                      <a:pPr algn="l"/>
                      <a:r>
                        <a:rPr lang="fr-FR" sz="1200" b="0" i="0" baseline="0" dirty="0">
                          <a:solidFill>
                            <a:srgbClr val="000000"/>
                          </a:solidFill>
                        </a:rPr>
                        <a:t>Devise - </a:t>
                      </a:r>
                      <a:r>
                        <a:rPr lang="fr-FR" sz="1200" b="0" i="1" baseline="0" dirty="0">
                          <a:solidFill>
                            <a:srgbClr val="000000"/>
                          </a:solidFill>
                        </a:rPr>
                        <a:t>$ CA / $ US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fr-CA" sz="1200" dirty="0"/>
                        <a:t> 5,7 %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91719923"/>
                  </a:ext>
                </a:extLst>
              </a:tr>
              <a:tr h="384189">
                <a:tc>
                  <a:txBody>
                    <a:bodyPr/>
                    <a:lstStyle/>
                    <a:p>
                      <a:pPr algn="l"/>
                      <a:r>
                        <a:rPr lang="fr-FR" sz="1200" b="0" i="1" baseline="0" dirty="0">
                          <a:solidFill>
                            <a:srgbClr val="000000"/>
                          </a:solidFill>
                        </a:rPr>
                        <a:t>Immobilier – mondial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fr-CA" sz="1200" dirty="0"/>
                        <a:t>1,6 %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92558977"/>
                  </a:ext>
                </a:extLst>
              </a:tr>
              <a:tr h="384189">
                <a:tc>
                  <a:txBody>
                    <a:bodyPr/>
                    <a:lstStyle/>
                    <a:p>
                      <a:pPr algn="l"/>
                      <a:r>
                        <a:rPr lang="fr-FR" sz="1200" b="0" i="0" baseline="0" dirty="0">
                          <a:solidFill>
                            <a:srgbClr val="000000"/>
                          </a:solidFill>
                        </a:rPr>
                        <a:t>Inflation canadienne </a:t>
                      </a:r>
                      <a:r>
                        <a:rPr lang="fr-FR" sz="1200" b="0" i="1" baseline="0" dirty="0">
                          <a:solidFill>
                            <a:srgbClr val="000000"/>
                          </a:solidFill>
                        </a:rPr>
                        <a:t>– IPC global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r"/>
                      <a:r>
                        <a:rPr lang="fr-CA" sz="1200" dirty="0"/>
                        <a:t>2,0 %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9215608"/>
                  </a:ext>
                </a:extLst>
              </a:tr>
              <a:tr h="136904">
                <a:tc>
                  <a:txBody>
                    <a:bodyPr/>
                    <a:lstStyle/>
                    <a:p>
                      <a:endParaRPr lang="fr-CA" sz="3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lumMod val="95000"/>
                      </a:schemeClr>
                    </a:solidFill>
                  </a:tcPr>
                </a:tc>
                <a:tc>
                  <a:txBody>
                    <a:bodyPr/>
                    <a:lstStyle/>
                    <a:p>
                      <a:pPr algn="r"/>
                      <a:endParaRPr lang="fr-CA" sz="300" dirty="0"/>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9331188"/>
                  </a:ext>
                </a:extLst>
              </a:tr>
              <a:tr h="304232">
                <a:tc>
                  <a:txBody>
                    <a:bodyPr/>
                    <a:lstStyle/>
                    <a:p>
                      <a:r>
                        <a:rPr lang="fr-CA" sz="1400" b="1" dirty="0">
                          <a:solidFill>
                            <a:schemeClr val="tx1"/>
                          </a:solidFill>
                        </a:rPr>
                        <a:t>RRUM – TOTAL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algn="r"/>
                      <a:r>
                        <a:rPr lang="fr-CA" sz="1400" b="1" dirty="0">
                          <a:solidFill>
                            <a:schemeClr val="tx1"/>
                          </a:solidFill>
                        </a:rPr>
                        <a:t>3,2 %</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1970943741"/>
                  </a:ext>
                </a:extLst>
              </a:tr>
              <a:tr h="258597">
                <a:tc>
                  <a:txBody>
                    <a:bodyPr/>
                    <a:lstStyle/>
                    <a:p>
                      <a:r>
                        <a:rPr lang="fr-CA" sz="1100" i="0" dirty="0"/>
                        <a:t>Portefeuille de référence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latin typeface="+mn-lt"/>
                          <a:ea typeface="+mn-ea"/>
                          <a:cs typeface="+mn-cs"/>
                        </a:rPr>
                        <a:t>3,8 </a:t>
                      </a:r>
                      <a:r>
                        <a:rPr lang="fr-CA" sz="1100" i="0" dirty="0"/>
                        <a:t>%</a:t>
                      </a:r>
                    </a:p>
                  </a:txBody>
                  <a:tcPr marR="180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64827372"/>
                  </a:ext>
                </a:extLst>
              </a:tr>
            </a:tbl>
          </a:graphicData>
        </a:graphic>
      </p:graphicFrame>
      <p:sp>
        <p:nvSpPr>
          <p:cNvPr id="10" name="TextBox 9">
            <a:extLst>
              <a:ext uri="{FF2B5EF4-FFF2-40B4-BE49-F238E27FC236}">
                <a16:creationId xmlns:a16="http://schemas.microsoft.com/office/drawing/2014/main" id="{66DDAB84-E5BB-1C22-BACF-7646343A3B35}"/>
              </a:ext>
            </a:extLst>
          </p:cNvPr>
          <p:cNvSpPr txBox="1"/>
          <p:nvPr/>
        </p:nvSpPr>
        <p:spPr>
          <a:xfrm>
            <a:off x="868680" y="2613392"/>
            <a:ext cx="33322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2AF0402-9B98-8ABF-8881-CA94B8ABDC88}"/>
              </a:ext>
            </a:extLst>
          </p:cNvPr>
          <p:cNvSpPr/>
          <p:nvPr/>
        </p:nvSpPr>
        <p:spPr>
          <a:xfrm>
            <a:off x="1079864" y="4442241"/>
            <a:ext cx="3332258" cy="11625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A656ACE-7A65-6C67-7EE9-691098FA7712}"/>
              </a:ext>
            </a:extLst>
          </p:cNvPr>
          <p:cNvSpPr/>
          <p:nvPr/>
        </p:nvSpPr>
        <p:spPr>
          <a:xfrm>
            <a:off x="1249448" y="4442567"/>
            <a:ext cx="2277472" cy="1302451"/>
          </a:xfrm>
          <a:prstGeom prst="rect">
            <a:avLst/>
          </a:prstGeom>
        </p:spPr>
        <p:txBody>
          <a:bodyPr wrap="square">
            <a:noAutofit/>
          </a:bodyPr>
          <a:lstStyle/>
          <a:p>
            <a:pPr marL="0" marR="0" lvl="0" indent="0" algn="l" defTabSz="914400" rtl="0" eaLnBrk="0" fontAlgn="base" latinLnBrk="0" hangingPunct="0">
              <a:lnSpc>
                <a:spcPct val="100000"/>
              </a:lnSpc>
              <a:spcBef>
                <a:spcPts val="1800"/>
              </a:spcBef>
              <a:spcAft>
                <a:spcPts val="600"/>
              </a:spcAft>
              <a:buClrTx/>
              <a:buSzTx/>
              <a:buFontTx/>
              <a:buNone/>
              <a:tabLst/>
              <a:defRPr/>
            </a:pPr>
            <a:r>
              <a:rPr kumimoji="0" lang="fr-CA" sz="3200" b="1" i="0" u="none" strike="noStrike" kern="0" cap="none" spc="0" normalizeH="0" baseline="0" noProof="0" dirty="0">
                <a:ln>
                  <a:noFill/>
                </a:ln>
                <a:solidFill>
                  <a:prstClr val="white"/>
                </a:solidFill>
                <a:effectLst/>
                <a:uLnTx/>
                <a:uFillTx/>
                <a:latin typeface="Arial" panose="020B0604020202020204"/>
                <a:ea typeface="+mn-ea"/>
                <a:cs typeface="+mn-cs"/>
              </a:rPr>
              <a:t>Actifs </a:t>
            </a:r>
            <a:r>
              <a:rPr kumimoji="0" lang="fr-CA" sz="3600" b="1" i="0" u="none" strike="noStrike" kern="0" cap="none" spc="0" normalizeH="0" baseline="0" noProof="0" dirty="0">
                <a:ln>
                  <a:noFill/>
                </a:ln>
                <a:solidFill>
                  <a:prstClr val="white"/>
                </a:solidFill>
                <a:effectLst/>
                <a:uLnTx/>
                <a:uFillTx/>
                <a:latin typeface="Arial" panose="020B0604020202020204"/>
                <a:ea typeface="+mn-ea"/>
                <a:cs typeface="+mn-cs"/>
              </a:rPr>
              <a:t>5,45 G$</a:t>
            </a:r>
            <a:br>
              <a:rPr kumimoji="0" lang="fr-CA" sz="1800" b="1" i="0" u="none" strike="noStrike" kern="0" cap="none" spc="0" normalizeH="0" baseline="0" noProof="0" dirty="0">
                <a:ln>
                  <a:noFill/>
                </a:ln>
                <a:solidFill>
                  <a:prstClr val="white"/>
                </a:solidFill>
                <a:effectLst/>
                <a:uLnTx/>
                <a:uFillTx/>
                <a:latin typeface="Arial" panose="020B0604020202020204"/>
                <a:ea typeface="+mn-ea"/>
                <a:cs typeface="+mn-cs"/>
              </a:rPr>
            </a:br>
            <a:endParaRPr kumimoji="0" lang="fr-CA" sz="18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847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45316CD-D790-4DDC-990C-B4B05012EDDD}"/>
              </a:ext>
            </a:extLst>
          </p:cNvPr>
          <p:cNvSpPr>
            <a:spLocks noGrp="1"/>
          </p:cNvSpPr>
          <p:nvPr>
            <p:ph type="sldNum" sz="quarter" idx="25"/>
          </p:nvPr>
        </p:nvSpPr>
        <p:spPr/>
        <p:txBody>
          <a:bodyPr/>
          <a:lstStyle/>
          <a:p>
            <a:pPr marL="200025"/>
            <a:fld id="{81D60167-4931-47E6-BA6A-407CBD079E47}" type="slidenum">
              <a:rPr lang="fr-CA" smtClean="0"/>
              <a:pPr marL="200025"/>
              <a:t>11</a:t>
            </a:fld>
            <a:endParaRPr lang="fr-CA" dirty="0"/>
          </a:p>
        </p:txBody>
      </p:sp>
      <p:sp>
        <p:nvSpPr>
          <p:cNvPr id="6" name="Titre 5">
            <a:extLst>
              <a:ext uri="{FF2B5EF4-FFF2-40B4-BE49-F238E27FC236}">
                <a16:creationId xmlns:a16="http://schemas.microsoft.com/office/drawing/2014/main" id="{B3C8087A-3353-49ED-8775-F9D4060C1C6A}"/>
              </a:ext>
            </a:extLst>
          </p:cNvPr>
          <p:cNvSpPr>
            <a:spLocks noGrp="1"/>
          </p:cNvSpPr>
          <p:nvPr>
            <p:ph type="title"/>
          </p:nvPr>
        </p:nvSpPr>
        <p:spPr>
          <a:xfrm>
            <a:off x="914400" y="595990"/>
            <a:ext cx="10515600" cy="832104"/>
          </a:xfrm>
        </p:spPr>
        <p:txBody>
          <a:bodyPr>
            <a:normAutofit/>
          </a:bodyPr>
          <a:lstStyle/>
          <a:p>
            <a:r>
              <a:rPr lang="fr-CA" sz="4800" dirty="0"/>
              <a:t>Ordre du jour</a:t>
            </a:r>
          </a:p>
        </p:txBody>
      </p:sp>
      <p:sp>
        <p:nvSpPr>
          <p:cNvPr id="9" name="Forme libre : forme 8">
            <a:extLst>
              <a:ext uri="{FF2B5EF4-FFF2-40B4-BE49-F238E27FC236}">
                <a16:creationId xmlns:a16="http://schemas.microsoft.com/office/drawing/2014/main" id="{DFB36A0A-3A69-47E1-AF32-927D956B2CB2}"/>
              </a:ext>
            </a:extLst>
          </p:cNvPr>
          <p:cNvSpPr>
            <a:spLocks noChangeAspect="1"/>
          </p:cNvSpPr>
          <p:nvPr/>
        </p:nvSpPr>
        <p:spPr>
          <a:xfrm>
            <a:off x="6864284" y="1530284"/>
            <a:ext cx="5327716" cy="5327716"/>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Espace réservé pour une image  21">
            <a:extLst>
              <a:ext uri="{FF2B5EF4-FFF2-40B4-BE49-F238E27FC236}">
                <a16:creationId xmlns:a16="http://schemas.microsoft.com/office/drawing/2014/main" id="{2B734E44-183F-064E-3A9C-F8AB63A2816B}"/>
              </a:ext>
            </a:extLst>
          </p:cNvPr>
          <p:cNvPicPr>
            <a:picLocks noChangeAspect="1"/>
          </p:cNvPicPr>
          <p:nvPr/>
        </p:nvPicPr>
        <p:blipFill>
          <a:blip r:embed="rId3">
            <a:extLst>
              <a:ext uri="{28A0092B-C50C-407E-A947-70E740481C1C}">
                <a14:useLocalDpi xmlns:a14="http://schemas.microsoft.com/office/drawing/2010/main" val="0"/>
              </a:ext>
            </a:extLst>
          </a:blip>
          <a:srcRect l="18938" r="18938"/>
          <a:stretch/>
        </p:blipFill>
        <p:spPr>
          <a:xfrm flipH="1">
            <a:off x="7929994" y="2533134"/>
            <a:ext cx="4262005" cy="4324865"/>
          </a:xfrm>
          <a:prstGeom prst="rect">
            <a:avLst/>
          </a:prstGeom>
        </p:spPr>
      </p:pic>
      <p:pic>
        <p:nvPicPr>
          <p:cNvPr id="2" name="Espace réservé pour une image  4">
            <a:extLst>
              <a:ext uri="{FF2B5EF4-FFF2-40B4-BE49-F238E27FC236}">
                <a16:creationId xmlns:a16="http://schemas.microsoft.com/office/drawing/2014/main" id="{2E4EE568-8756-2274-E5EA-2A00EFF0A293}"/>
              </a:ext>
            </a:extLst>
          </p:cNvPr>
          <p:cNvPicPr>
            <a:picLocks noChangeAspect="1"/>
          </p:cNvPicPr>
          <p:nvPr/>
        </p:nvPicPr>
        <p:blipFill rotWithShape="1">
          <a:blip r:embed="rId4">
            <a:extLst>
              <a:ext uri="{28A0092B-C50C-407E-A947-70E740481C1C}">
                <a14:useLocalDpi xmlns:a14="http://schemas.microsoft.com/office/drawing/2010/main" val="0"/>
              </a:ext>
            </a:extLst>
          </a:blip>
          <a:srcRect l="24265" t="7513" r="16628" b="2464"/>
          <a:stretch/>
        </p:blipFill>
        <p:spPr>
          <a:xfrm>
            <a:off x="7929993" y="2533133"/>
            <a:ext cx="4262005" cy="4324868"/>
          </a:xfrm>
          <a:prstGeom prst="rect">
            <a:avLst/>
          </a:prstGeom>
        </p:spPr>
      </p:pic>
      <p:sp>
        <p:nvSpPr>
          <p:cNvPr id="3" name="Espace réservé du contenu 7">
            <a:extLst>
              <a:ext uri="{FF2B5EF4-FFF2-40B4-BE49-F238E27FC236}">
                <a16:creationId xmlns:a16="http://schemas.microsoft.com/office/drawing/2014/main" id="{7E89D420-07F3-A5BA-CA39-009C71438F1D}"/>
              </a:ext>
            </a:extLst>
          </p:cNvPr>
          <p:cNvSpPr txBox="1">
            <a:spLocks/>
          </p:cNvSpPr>
          <p:nvPr/>
        </p:nvSpPr>
        <p:spPr>
          <a:xfrm>
            <a:off x="936748" y="1546493"/>
            <a:ext cx="5521202" cy="4600307"/>
          </a:xfrm>
          <a:prstGeom prst="rect">
            <a:avLst/>
          </a:prstGeom>
        </p:spPr>
        <p:txBody>
          <a:bodyPr vert="horz" lIns="0" tIns="0" rIns="0" bIns="0" rtlCol="0" anchor="t" anchorCtr="0">
            <a:normAutofit/>
          </a:bodyPr>
          <a:lstStyle>
            <a:defPPr>
              <a:defRPr lang="fr-FR"/>
            </a:defPPr>
            <a:lvl1pPr marL="0" algn="ctr" defTabSz="914400" rtl="0" eaLnBrk="1" latinLnBrk="0" hangingPunct="1">
              <a:defRPr lang="fr-CA" sz="1000" kern="1200" spc="-5">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a:spcAft>
                <a:spcPts val="600"/>
              </a:spcAft>
              <a:buFont typeface="+mj-lt"/>
              <a:buAutoNum type="arabicPeriod"/>
            </a:pPr>
            <a:r>
              <a:rPr lang="en-CA" sz="2200" dirty="0" err="1">
                <a:solidFill>
                  <a:schemeClr val="bg1">
                    <a:alpha val="50267"/>
                  </a:schemeClr>
                </a:solidFill>
                <a:latin typeface="+mn-lt"/>
              </a:rPr>
              <a:t>Dépôt</a:t>
            </a:r>
            <a:r>
              <a:rPr lang="en-CA" sz="2200" dirty="0">
                <a:solidFill>
                  <a:schemeClr val="bg1">
                    <a:alpha val="50267"/>
                  </a:schemeClr>
                </a:solidFill>
                <a:latin typeface="+mn-lt"/>
              </a:rPr>
              <a:t> du </a:t>
            </a:r>
            <a:r>
              <a:rPr lang="en-CA" sz="2200" dirty="0" err="1">
                <a:solidFill>
                  <a:schemeClr val="bg1">
                    <a:alpha val="50267"/>
                  </a:schemeClr>
                </a:solidFill>
                <a:latin typeface="+mn-lt"/>
              </a:rPr>
              <a:t>compte-rendu</a:t>
            </a:r>
            <a:r>
              <a:rPr lang="en-CA" sz="2200" dirty="0">
                <a:solidFill>
                  <a:schemeClr val="bg1">
                    <a:alpha val="50267"/>
                  </a:schemeClr>
                </a:solidFill>
                <a:latin typeface="+mn-lt"/>
              </a:rPr>
              <a:t> de </a:t>
            </a:r>
            <a:r>
              <a:rPr lang="en-CA" sz="2200" dirty="0" err="1">
                <a:solidFill>
                  <a:schemeClr val="bg1">
                    <a:alpha val="50267"/>
                  </a:schemeClr>
                </a:solidFill>
                <a:latin typeface="+mn-lt"/>
              </a:rPr>
              <a:t>l’assemblée</a:t>
            </a:r>
            <a:r>
              <a:rPr lang="en-CA" sz="2200" dirty="0">
                <a:solidFill>
                  <a:schemeClr val="bg1">
                    <a:alpha val="50267"/>
                  </a:schemeClr>
                </a:solidFill>
                <a:latin typeface="+mn-lt"/>
              </a:rPr>
              <a:t> du 29 </a:t>
            </a:r>
            <a:r>
              <a:rPr lang="en-CA" sz="2200" dirty="0" err="1">
                <a:solidFill>
                  <a:schemeClr val="bg1">
                    <a:alpha val="50267"/>
                  </a:schemeClr>
                </a:solidFill>
                <a:latin typeface="+mn-lt"/>
              </a:rPr>
              <a:t>septembre</a:t>
            </a:r>
            <a:r>
              <a:rPr lang="en-CA" sz="2200" dirty="0">
                <a:solidFill>
                  <a:schemeClr val="bg1">
                    <a:alpha val="50267"/>
                  </a:schemeClr>
                </a:solidFill>
                <a:latin typeface="+mn-lt"/>
              </a:rPr>
              <a:t> 2024 </a:t>
            </a:r>
          </a:p>
          <a:p>
            <a:pPr marL="457200" indent="-457200" algn="l">
              <a:spcAft>
                <a:spcPts val="600"/>
              </a:spcAft>
              <a:buFont typeface="+mj-lt"/>
              <a:buAutoNum type="arabicPeriod"/>
            </a:pPr>
            <a:r>
              <a:rPr lang="en-CA" sz="2200" dirty="0">
                <a:solidFill>
                  <a:schemeClr val="bg1">
                    <a:alpha val="50267"/>
                  </a:schemeClr>
                </a:solidFill>
                <a:latin typeface="+mn-lt"/>
              </a:rPr>
              <a:t>Faits </a:t>
            </a:r>
            <a:r>
              <a:rPr lang="en-CA" sz="2200" dirty="0" err="1">
                <a:solidFill>
                  <a:schemeClr val="bg1">
                    <a:alpha val="50267"/>
                  </a:schemeClr>
                </a:solidFill>
                <a:latin typeface="+mn-lt"/>
              </a:rPr>
              <a:t>saillants</a:t>
            </a:r>
            <a:r>
              <a:rPr lang="en-CA" sz="2200" dirty="0">
                <a:solidFill>
                  <a:schemeClr val="bg1">
                    <a:alpha val="50267"/>
                  </a:schemeClr>
                </a:solidFill>
                <a:latin typeface="+mn-lt"/>
              </a:rPr>
              <a:t> 2024</a:t>
            </a:r>
          </a:p>
          <a:p>
            <a:pPr marL="457200" indent="-457200" algn="l">
              <a:spcAft>
                <a:spcPts val="600"/>
              </a:spcAft>
              <a:buFont typeface="+mj-lt"/>
              <a:buAutoNum type="arabicPeriod"/>
            </a:pPr>
            <a:r>
              <a:rPr lang="en-CA" sz="2800" b="1" dirty="0" err="1">
                <a:latin typeface="+mn-lt"/>
              </a:rPr>
              <a:t>Survol</a:t>
            </a:r>
            <a:r>
              <a:rPr lang="en-CA" sz="2800" b="1" dirty="0">
                <a:latin typeface="+mn-lt"/>
              </a:rPr>
              <a:t> de la situation financière du </a:t>
            </a:r>
            <a:r>
              <a:rPr lang="en-CA" sz="2800" b="1" dirty="0" err="1">
                <a:latin typeface="+mn-lt"/>
              </a:rPr>
              <a:t>Régime</a:t>
            </a:r>
            <a:br>
              <a:rPr lang="en-CA" sz="2200" dirty="0">
                <a:solidFill>
                  <a:schemeClr val="tx1">
                    <a:alpha val="50000"/>
                  </a:schemeClr>
                </a:solidFill>
                <a:latin typeface="+mn-lt"/>
              </a:rPr>
            </a:br>
            <a:r>
              <a:rPr lang="en-CA" sz="2200" dirty="0">
                <a:solidFill>
                  <a:schemeClr val="bg1">
                    <a:alpha val="50000"/>
                  </a:schemeClr>
                </a:solidFill>
                <a:latin typeface="+mn-lt"/>
              </a:rPr>
              <a:t>&gt;	</a:t>
            </a:r>
            <a:r>
              <a:rPr lang="en-CA" sz="2200" dirty="0" err="1">
                <a:solidFill>
                  <a:schemeClr val="bg1">
                    <a:alpha val="50000"/>
                  </a:schemeClr>
                </a:solidFill>
                <a:latin typeface="+mn-lt"/>
              </a:rPr>
              <a:t>Évolution</a:t>
            </a:r>
            <a:r>
              <a:rPr lang="en-CA" sz="2200" dirty="0">
                <a:solidFill>
                  <a:schemeClr val="bg1">
                    <a:alpha val="50000"/>
                  </a:schemeClr>
                </a:solidFill>
                <a:latin typeface="+mn-lt"/>
              </a:rPr>
              <a:t> de </a:t>
            </a:r>
            <a:r>
              <a:rPr lang="en-CA" sz="2200" dirty="0" err="1">
                <a:solidFill>
                  <a:schemeClr val="bg1">
                    <a:alpha val="50000"/>
                  </a:schemeClr>
                </a:solidFill>
                <a:latin typeface="+mn-lt"/>
              </a:rPr>
              <a:t>l’actif</a:t>
            </a:r>
            <a:r>
              <a:rPr lang="en-CA" sz="2200" dirty="0">
                <a:solidFill>
                  <a:schemeClr val="bg1">
                    <a:alpha val="50000"/>
                  </a:schemeClr>
                </a:solidFill>
                <a:latin typeface="+mn-lt"/>
              </a:rPr>
              <a:t> et placements</a:t>
            </a:r>
            <a:br>
              <a:rPr lang="en-CA" sz="2200" dirty="0">
                <a:solidFill>
                  <a:schemeClr val="bg1">
                    <a:alpha val="50000"/>
                  </a:schemeClr>
                </a:solidFill>
                <a:latin typeface="+mn-lt"/>
              </a:rPr>
            </a:br>
            <a:r>
              <a:rPr lang="en-CA" sz="2800" b="1" dirty="0">
                <a:latin typeface="+mn-lt"/>
              </a:rPr>
              <a:t>&gt;	</a:t>
            </a:r>
            <a:r>
              <a:rPr lang="en-CA" sz="2800" b="1" dirty="0" err="1">
                <a:latin typeface="+mn-lt"/>
              </a:rPr>
              <a:t>Règles</a:t>
            </a:r>
            <a:r>
              <a:rPr lang="en-CA" sz="2800" b="1" dirty="0">
                <a:latin typeface="+mn-lt"/>
              </a:rPr>
              <a:t> de </a:t>
            </a:r>
            <a:r>
              <a:rPr lang="en-CA" sz="2800" b="1" dirty="0" err="1">
                <a:latin typeface="+mn-lt"/>
              </a:rPr>
              <a:t>financement</a:t>
            </a:r>
            <a:r>
              <a:rPr lang="en-CA" sz="2800" b="1" dirty="0">
                <a:latin typeface="+mn-lt"/>
              </a:rPr>
              <a:t> </a:t>
            </a:r>
            <a:br>
              <a:rPr lang="en-CA" sz="2800" b="1" dirty="0">
                <a:latin typeface="+mn-lt"/>
              </a:rPr>
            </a:br>
            <a:r>
              <a:rPr lang="en-CA" sz="2800" b="1" dirty="0">
                <a:latin typeface="+mn-lt"/>
              </a:rPr>
              <a:t>	et </a:t>
            </a:r>
            <a:r>
              <a:rPr lang="en-CA" sz="2800" b="1" dirty="0" err="1">
                <a:latin typeface="+mn-lt"/>
              </a:rPr>
              <a:t>évaluation</a:t>
            </a:r>
            <a:r>
              <a:rPr lang="en-CA" sz="2800" b="1" dirty="0">
                <a:latin typeface="+mn-lt"/>
              </a:rPr>
              <a:t> </a:t>
            </a:r>
            <a:r>
              <a:rPr lang="en-CA" sz="2800" b="1" dirty="0" err="1">
                <a:latin typeface="+mn-lt"/>
              </a:rPr>
              <a:t>actuarielle</a:t>
            </a:r>
            <a:endParaRPr lang="en-CA" sz="2800" b="1" dirty="0">
              <a:latin typeface="+mn-lt"/>
            </a:endParaRPr>
          </a:p>
          <a:p>
            <a:pPr marL="457200" indent="-457200" algn="l">
              <a:spcAft>
                <a:spcPts val="600"/>
              </a:spcAft>
              <a:buFont typeface="+mj-lt"/>
              <a:buAutoNum type="arabicPeriod"/>
            </a:pPr>
            <a:r>
              <a:rPr lang="en-CA" sz="2200" dirty="0" err="1">
                <a:solidFill>
                  <a:schemeClr val="bg1">
                    <a:alpha val="49589"/>
                  </a:schemeClr>
                </a:solidFill>
                <a:latin typeface="+mn-lt"/>
              </a:rPr>
              <a:t>Investissement</a:t>
            </a:r>
            <a:r>
              <a:rPr lang="en-CA" sz="2200" dirty="0">
                <a:solidFill>
                  <a:schemeClr val="bg1">
                    <a:alpha val="49589"/>
                  </a:schemeClr>
                </a:solidFill>
                <a:latin typeface="+mn-lt"/>
              </a:rPr>
              <a:t> </a:t>
            </a:r>
            <a:r>
              <a:rPr lang="en-CA" sz="2200" dirty="0" err="1">
                <a:solidFill>
                  <a:schemeClr val="bg1">
                    <a:alpha val="49589"/>
                  </a:schemeClr>
                </a:solidFill>
                <a:latin typeface="+mn-lt"/>
              </a:rPr>
              <a:t>responsable</a:t>
            </a:r>
            <a:r>
              <a:rPr lang="en-CA" sz="2200" dirty="0">
                <a:solidFill>
                  <a:schemeClr val="bg1">
                    <a:alpha val="49589"/>
                  </a:schemeClr>
                </a:solidFill>
                <a:latin typeface="+mn-lt"/>
              </a:rPr>
              <a:t> (IR)</a:t>
            </a:r>
          </a:p>
          <a:p>
            <a:pPr marL="457200" indent="-457200" algn="l">
              <a:spcAft>
                <a:spcPts val="600"/>
              </a:spcAft>
              <a:buFont typeface="+mj-lt"/>
              <a:buAutoNum type="arabicPeriod"/>
            </a:pPr>
            <a:r>
              <a:rPr lang="en-CA" sz="2200" dirty="0">
                <a:solidFill>
                  <a:schemeClr val="bg1">
                    <a:alpha val="49000"/>
                  </a:schemeClr>
                </a:solidFill>
                <a:latin typeface="+mn-lt"/>
              </a:rPr>
              <a:t>Administration et </a:t>
            </a:r>
            <a:r>
              <a:rPr lang="en-CA" sz="2200" dirty="0" err="1">
                <a:solidFill>
                  <a:schemeClr val="bg1">
                    <a:alpha val="49000"/>
                  </a:schemeClr>
                </a:solidFill>
                <a:latin typeface="+mn-lt"/>
              </a:rPr>
              <a:t>gouvernance</a:t>
            </a:r>
            <a:endParaRPr lang="en-CA" sz="2200" dirty="0">
              <a:solidFill>
                <a:schemeClr val="bg1">
                  <a:alpha val="49000"/>
                </a:schemeClr>
              </a:solidFill>
              <a:latin typeface="+mn-lt"/>
            </a:endParaRPr>
          </a:p>
          <a:p>
            <a:pPr marL="457200" indent="-457200" algn="l">
              <a:spcAft>
                <a:spcPts val="600"/>
              </a:spcAft>
              <a:buFont typeface="+mj-lt"/>
              <a:buAutoNum type="arabicPeriod"/>
            </a:pPr>
            <a:r>
              <a:rPr lang="en-CA" sz="2200" dirty="0" err="1">
                <a:solidFill>
                  <a:schemeClr val="bg1">
                    <a:alpha val="50000"/>
                  </a:schemeClr>
                </a:solidFill>
                <a:latin typeface="+mn-lt"/>
              </a:rPr>
              <a:t>Période</a:t>
            </a:r>
            <a:r>
              <a:rPr lang="en-CA" sz="2200" dirty="0">
                <a:solidFill>
                  <a:schemeClr val="bg1">
                    <a:alpha val="50000"/>
                  </a:schemeClr>
                </a:solidFill>
                <a:latin typeface="+mn-lt"/>
              </a:rPr>
              <a:t> de questions</a:t>
            </a:r>
          </a:p>
        </p:txBody>
      </p:sp>
    </p:spTree>
    <p:extLst>
      <p:ext uri="{BB962C8B-B14F-4D97-AF65-F5344CB8AC3E}">
        <p14:creationId xmlns:p14="http://schemas.microsoft.com/office/powerpoint/2010/main" val="2267391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12</a:t>
            </a:fld>
            <a:endParaRPr lang="fr-CA" dirty="0"/>
          </a:p>
        </p:txBody>
      </p:sp>
      <p:sp>
        <p:nvSpPr>
          <p:cNvPr id="5" name="Espace réservé du texte 17">
            <a:extLst>
              <a:ext uri="{FF2B5EF4-FFF2-40B4-BE49-F238E27FC236}">
                <a16:creationId xmlns:a16="http://schemas.microsoft.com/office/drawing/2014/main" id="{D17ADEC8-47AA-77E1-1685-4CACAE05B1F6}"/>
              </a:ext>
            </a:extLst>
          </p:cNvPr>
          <p:cNvSpPr>
            <a:spLocks noGrp="1"/>
          </p:cNvSpPr>
          <p:nvPr>
            <p:ph type="body" sz="quarter" idx="13"/>
          </p:nvPr>
        </p:nvSpPr>
        <p:spPr>
          <a:xfrm>
            <a:off x="873458" y="2290785"/>
            <a:ext cx="5037012" cy="550686"/>
          </a:xfrm>
          <a:solidFill>
            <a:schemeClr val="bg2">
              <a:lumMod val="90000"/>
            </a:schemeClr>
          </a:solidFill>
        </p:spPr>
        <p:txBody>
          <a:bodyPr anchor="ctr"/>
          <a:lstStyle/>
          <a:p>
            <a:r>
              <a:rPr lang="fr-CA" sz="2400" dirty="0">
                <a:latin typeface="+mn-lt"/>
              </a:rPr>
              <a:t>	Prestations de base</a:t>
            </a:r>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Portrait du régime de retraite</a:t>
            </a:r>
            <a:endParaRPr lang="fr-CA" sz="2400" dirty="0">
              <a:solidFill>
                <a:schemeClr val="accent2"/>
              </a:solidFill>
            </a:endParaRPr>
          </a:p>
        </p:txBody>
      </p:sp>
      <p:sp>
        <p:nvSpPr>
          <p:cNvPr id="3" name="Espace réservé du contenu 16">
            <a:extLst>
              <a:ext uri="{FF2B5EF4-FFF2-40B4-BE49-F238E27FC236}">
                <a16:creationId xmlns:a16="http://schemas.microsoft.com/office/drawing/2014/main" id="{262575F3-7229-DA76-BD91-CE43F42CBC18}"/>
              </a:ext>
            </a:extLst>
          </p:cNvPr>
          <p:cNvSpPr txBox="1">
            <a:spLocks/>
          </p:cNvSpPr>
          <p:nvPr/>
        </p:nvSpPr>
        <p:spPr>
          <a:xfrm>
            <a:off x="914400" y="3020981"/>
            <a:ext cx="5037012" cy="2903015"/>
          </a:xfrm>
          <a:prstGeom prst="rect">
            <a:avLst/>
          </a:prstGeom>
        </p:spPr>
        <p:txBody>
          <a:bodyP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600" dirty="0"/>
              <a:t>Rente viagère : 2 % du salaire final moyen par année de service créditée</a:t>
            </a:r>
          </a:p>
          <a:p>
            <a:pPr lvl="1"/>
            <a:r>
              <a:rPr lang="fr-CA" sz="1600" dirty="0">
                <a:latin typeface="+mn-lt"/>
              </a:rPr>
              <a:t>Rente réduite à 65 ans d’un montant équivalent à la rente de base du Régime de rentes du Québec (RRQ de base)</a:t>
            </a:r>
          </a:p>
          <a:p>
            <a:pPr>
              <a:spcBef>
                <a:spcPts val="1200"/>
              </a:spcBef>
            </a:pPr>
            <a:r>
              <a:rPr lang="fr-CA" sz="1600" dirty="0"/>
              <a:t>Rente temporaire payable jusqu’à 65 ans : montant équivalent à la pension de la Sécurité de vieillesse (PSV)</a:t>
            </a:r>
          </a:p>
          <a:p>
            <a:endParaRPr lang="fr-CA" sz="1600" dirty="0"/>
          </a:p>
        </p:txBody>
      </p:sp>
      <p:sp>
        <p:nvSpPr>
          <p:cNvPr id="7" name="Espace réservé du contenu 18">
            <a:extLst>
              <a:ext uri="{FF2B5EF4-FFF2-40B4-BE49-F238E27FC236}">
                <a16:creationId xmlns:a16="http://schemas.microsoft.com/office/drawing/2014/main" id="{A5D9ECD8-16CA-7B47-8897-0055F54A8A9E}"/>
              </a:ext>
            </a:extLst>
          </p:cNvPr>
          <p:cNvSpPr txBox="1">
            <a:spLocks/>
          </p:cNvSpPr>
          <p:nvPr/>
        </p:nvSpPr>
        <p:spPr>
          <a:xfrm>
            <a:off x="6344658" y="2954941"/>
            <a:ext cx="5542543" cy="3364850"/>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00"/>
              </a:spcAft>
            </a:pPr>
            <a:r>
              <a:rPr lang="fr-CA" sz="1600" dirty="0"/>
              <a:t>Payable sans réduction à 60 ans pour les participantes et participants actifs </a:t>
            </a:r>
          </a:p>
          <a:p>
            <a:pPr>
              <a:spcBef>
                <a:spcPts val="1200"/>
              </a:spcBef>
              <a:spcAft>
                <a:spcPts val="200"/>
              </a:spcAft>
            </a:pPr>
            <a:r>
              <a:rPr lang="fr-CA" sz="1600" dirty="0"/>
              <a:t>Indexation après la retraite</a:t>
            </a:r>
          </a:p>
          <a:p>
            <a:pPr lvl="1">
              <a:spcAft>
                <a:spcPts val="200"/>
              </a:spcAft>
            </a:pPr>
            <a:r>
              <a:rPr lang="fr-CA" sz="1600" dirty="0">
                <a:latin typeface="+mn-lt"/>
              </a:rPr>
              <a:t>100 % IPC pour les crédits de rente avant 2006</a:t>
            </a:r>
          </a:p>
          <a:p>
            <a:pPr lvl="1">
              <a:spcAft>
                <a:spcPts val="200"/>
              </a:spcAft>
            </a:pPr>
            <a:r>
              <a:rPr lang="fr-CA" sz="1600" dirty="0">
                <a:latin typeface="+mn-lt"/>
              </a:rPr>
              <a:t>75 % IPC pour les crédits de rente à compter de 2006</a:t>
            </a:r>
          </a:p>
          <a:p>
            <a:pPr>
              <a:spcBef>
                <a:spcPts val="1200"/>
              </a:spcBef>
              <a:spcAft>
                <a:spcPts val="200"/>
              </a:spcAft>
            </a:pPr>
            <a:r>
              <a:rPr lang="fr-CA" sz="1600" dirty="0"/>
              <a:t>Décès après la retraite </a:t>
            </a:r>
          </a:p>
          <a:p>
            <a:pPr lvl="1">
              <a:spcAft>
                <a:spcPts val="200"/>
              </a:spcAft>
            </a:pPr>
            <a:r>
              <a:rPr lang="fr-CA" sz="1600" dirty="0">
                <a:latin typeface="+mn-lt"/>
              </a:rPr>
              <a:t>Garantie 10 ans (depuis 2013)</a:t>
            </a:r>
          </a:p>
          <a:p>
            <a:pPr lvl="1">
              <a:spcAft>
                <a:spcPts val="200"/>
              </a:spcAft>
            </a:pPr>
            <a:r>
              <a:rPr lang="fr-CA" sz="1600" dirty="0">
                <a:latin typeface="+mn-lt"/>
              </a:rPr>
              <a:t>Réversible à 60 % (si conjoint) </a:t>
            </a:r>
            <a:br>
              <a:rPr lang="fr-CA" sz="1600" dirty="0">
                <a:latin typeface="+mn-lt"/>
              </a:rPr>
            </a:br>
            <a:r>
              <a:rPr lang="fr-CA" sz="1600" dirty="0">
                <a:latin typeface="+mn-lt"/>
              </a:rPr>
              <a:t>ou garantie 10 ans (avant 2013)</a:t>
            </a:r>
          </a:p>
        </p:txBody>
      </p:sp>
      <p:sp>
        <p:nvSpPr>
          <p:cNvPr id="9" name="Espace réservé du texte 19">
            <a:extLst>
              <a:ext uri="{FF2B5EF4-FFF2-40B4-BE49-F238E27FC236}">
                <a16:creationId xmlns:a16="http://schemas.microsoft.com/office/drawing/2014/main" id="{62FEF2B1-673D-5B0B-5532-F1F2B253FEB5}"/>
              </a:ext>
            </a:extLst>
          </p:cNvPr>
          <p:cNvSpPr txBox="1">
            <a:spLocks/>
          </p:cNvSpPr>
          <p:nvPr/>
        </p:nvSpPr>
        <p:spPr>
          <a:xfrm>
            <a:off x="6281532" y="2290785"/>
            <a:ext cx="5261112" cy="550686"/>
          </a:xfrm>
          <a:prstGeom prst="rect">
            <a:avLst/>
          </a:prstGeom>
          <a:solidFill>
            <a:schemeClr val="bg2">
              <a:lumMod val="90000"/>
            </a:schemeClr>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t>	Prestations accessoires</a:t>
            </a:r>
          </a:p>
        </p:txBody>
      </p:sp>
      <p:sp>
        <p:nvSpPr>
          <p:cNvPr id="10" name="Espace réservé du texte 20">
            <a:extLst>
              <a:ext uri="{FF2B5EF4-FFF2-40B4-BE49-F238E27FC236}">
                <a16:creationId xmlns:a16="http://schemas.microsoft.com/office/drawing/2014/main" id="{BC7B510E-88D0-E8F6-E38F-30DBEDE390DE}"/>
              </a:ext>
            </a:extLst>
          </p:cNvPr>
          <p:cNvSpPr txBox="1">
            <a:spLocks/>
          </p:cNvSpPr>
          <p:nvPr/>
        </p:nvSpPr>
        <p:spPr>
          <a:xfrm>
            <a:off x="873458" y="1580210"/>
            <a:ext cx="10669185" cy="550686"/>
          </a:xfrm>
          <a:prstGeom prst="rect">
            <a:avLst/>
          </a:prstGeom>
          <a:solidFill>
            <a:schemeClr val="accent2"/>
          </a:solidFill>
        </p:spPr>
        <p:txBody>
          <a:bodyPr wrap="square" tIns="0" bIns="0"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A" sz="2800" b="1" dirty="0">
                <a:solidFill>
                  <a:schemeClr val="bg1"/>
                </a:solidFill>
              </a:rPr>
              <a:t>Régime à prestations déterminées </a:t>
            </a:r>
            <a:r>
              <a:rPr lang="fr-CA" dirty="0">
                <a:solidFill>
                  <a:schemeClr val="bg1"/>
                </a:solidFill>
              </a:rPr>
              <a:t>- Principales dispositions</a:t>
            </a:r>
          </a:p>
        </p:txBody>
      </p:sp>
    </p:spTree>
    <p:extLst>
      <p:ext uri="{BB962C8B-B14F-4D97-AF65-F5344CB8AC3E}">
        <p14:creationId xmlns:p14="http://schemas.microsoft.com/office/powerpoint/2010/main" val="3413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BB8AE90A-9362-283C-510C-C76E01D1FECE}"/>
              </a:ext>
            </a:extLst>
          </p:cNvPr>
          <p:cNvPicPr>
            <a:picLocks noChangeAspect="1"/>
          </p:cNvPicPr>
          <p:nvPr>
            <p:custDataLst>
              <p:tags r:id="rId1"/>
            </p:custDataLst>
          </p:nvPr>
        </p:nvPicPr>
        <p:blipFill>
          <a:blip r:embed="rId9"/>
          <a:stretch>
            <a:fillRect/>
          </a:stretch>
        </p:blipFill>
        <p:spPr>
          <a:xfrm>
            <a:off x="3578087" y="1487843"/>
            <a:ext cx="8643858" cy="4868506"/>
          </a:xfrm>
          <a:prstGeom prst="rect">
            <a:avLst/>
          </a:prstGeom>
        </p:spPr>
      </p:pic>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57AC"/>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fr-CA" sz="1000" b="0" i="0" u="none" strike="noStrike" kern="1200" cap="none" spc="-5" normalizeH="0" baseline="0" noProof="0" dirty="0">
              <a:ln>
                <a:noFill/>
              </a:ln>
              <a:solidFill>
                <a:srgbClr val="0057AC"/>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dirty="0">
                <a:ln>
                  <a:noFill/>
                </a:ln>
                <a:solidFill>
                  <a:srgbClr val="0B113A"/>
                </a:solidFill>
                <a:effectLst/>
                <a:uLnTx/>
                <a:uFillTx/>
                <a:latin typeface="Arial"/>
                <a:ea typeface="+mj-ea"/>
                <a:cs typeface="+mj-cs"/>
              </a:rPr>
              <a:t>Portrait du régime de retraite - exemple</a:t>
            </a:r>
            <a:endParaRPr kumimoji="0" lang="fr-CA" sz="4400" b="0" i="0" u="none" strike="noStrike" kern="1200" cap="none" spc="0" normalizeH="0" baseline="0" noProof="0" dirty="0">
              <a:ln>
                <a:noFill/>
              </a:ln>
              <a:solidFill>
                <a:srgbClr val="52B782"/>
              </a:solidFill>
              <a:effectLst/>
              <a:uLnTx/>
              <a:uFillTx/>
              <a:latin typeface="Arial"/>
              <a:ea typeface="+mj-ea"/>
              <a:cs typeface="+mj-cs"/>
            </a:endParaRPr>
          </a:p>
        </p:txBody>
      </p:sp>
      <p:sp>
        <p:nvSpPr>
          <p:cNvPr id="13" name="ZoneTexte 11">
            <a:extLst>
              <a:ext uri="{FF2B5EF4-FFF2-40B4-BE49-F238E27FC236}">
                <a16:creationId xmlns:a16="http://schemas.microsoft.com/office/drawing/2014/main" id="{07661A8E-78DB-9D18-A9AA-31779B689061}"/>
              </a:ext>
            </a:extLst>
          </p:cNvPr>
          <p:cNvSpPr txBox="1"/>
          <p:nvPr/>
        </p:nvSpPr>
        <p:spPr>
          <a:xfrm>
            <a:off x="914400" y="1962150"/>
            <a:ext cx="2663687" cy="1295406"/>
          </a:xfrm>
          <a:prstGeom prst="rect">
            <a:avLst/>
          </a:prstGeom>
          <a:noFill/>
        </p:spPr>
        <p:txBody>
          <a:bodyPr wrap="square"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fr-CA" sz="1600" b="1" i="0" u="none" strike="noStrike" kern="1200" cap="none" spc="0" normalizeH="0" baseline="0" noProof="0" dirty="0">
                <a:ln>
                  <a:noFill/>
                </a:ln>
                <a:solidFill>
                  <a:srgbClr val="0B113A"/>
                </a:solidFill>
                <a:effectLst/>
                <a:uLnTx/>
                <a:uFillTx/>
                <a:latin typeface="Arial"/>
                <a:ea typeface="+mn-ea"/>
                <a:cs typeface="Verdana"/>
              </a:rPr>
              <a:t>EXEMPLE</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0B113A"/>
                </a:solidFill>
                <a:effectLst/>
                <a:uLnTx/>
                <a:uFillTx/>
                <a:latin typeface="Arial"/>
                <a:ea typeface="+mn-ea"/>
                <a:cs typeface="Verdana"/>
              </a:rPr>
              <a:t>Âge de retraite à </a:t>
            </a:r>
            <a:r>
              <a:rPr kumimoji="0" lang="fr-CA" sz="1600" b="1" i="0" u="none" strike="noStrike" kern="1200" cap="none" spc="0" normalizeH="0" baseline="0" noProof="0" dirty="0">
                <a:ln>
                  <a:noFill/>
                </a:ln>
                <a:solidFill>
                  <a:srgbClr val="0B113A"/>
                </a:solidFill>
                <a:effectLst/>
                <a:uLnTx/>
                <a:uFillTx/>
                <a:latin typeface="Arial"/>
                <a:ea typeface="+mn-ea"/>
                <a:cs typeface="Verdana"/>
              </a:rPr>
              <a:t>60 ans</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0B113A"/>
                </a:solidFill>
                <a:effectLst/>
                <a:uLnTx/>
                <a:uFillTx/>
                <a:latin typeface="Arial"/>
                <a:ea typeface="+mn-ea"/>
                <a:cs typeface="Verdana"/>
              </a:rPr>
              <a:t>30 années </a:t>
            </a:r>
            <a:r>
              <a:rPr kumimoji="0" lang="fr-CA" sz="1600" b="0" i="0" u="none" strike="noStrike" kern="1200" cap="none" spc="0" normalizeH="0" baseline="0" noProof="0" dirty="0">
                <a:ln>
                  <a:noFill/>
                </a:ln>
                <a:solidFill>
                  <a:srgbClr val="0B113A"/>
                </a:solidFill>
                <a:effectLst/>
                <a:uLnTx/>
                <a:uFillTx/>
                <a:latin typeface="Arial"/>
                <a:ea typeface="+mn-ea"/>
                <a:cs typeface="Verdana"/>
              </a:rPr>
              <a:t>de service créditées</a:t>
            </a:r>
            <a:r>
              <a:rPr kumimoji="0" lang="fr-CA" sz="1600" b="1" i="0" u="none" strike="noStrike" kern="1200" cap="none" spc="0" normalizeH="0" baseline="0" noProof="0" dirty="0">
                <a:ln>
                  <a:noFill/>
                </a:ln>
                <a:solidFill>
                  <a:srgbClr val="0B113A"/>
                </a:solidFill>
                <a:effectLst/>
                <a:uLnTx/>
                <a:uFillTx/>
                <a:latin typeface="Arial"/>
                <a:ea typeface="+mn-ea"/>
                <a:cs typeface="Verdana"/>
              </a:rPr>
              <a:t> </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0B113A"/>
                </a:solidFill>
                <a:effectLst/>
                <a:uLnTx/>
                <a:uFillTx/>
                <a:latin typeface="Arial"/>
                <a:ea typeface="+mn-ea"/>
                <a:cs typeface="Verdana"/>
              </a:rPr>
              <a:t>Salaire annuel moyen de </a:t>
            </a:r>
            <a:r>
              <a:rPr kumimoji="0" lang="fr-CA" sz="1600" b="1" i="0" u="none" strike="noStrike" kern="1200" cap="none" spc="0" normalizeH="0" baseline="0" noProof="0" dirty="0">
                <a:ln>
                  <a:noFill/>
                </a:ln>
                <a:solidFill>
                  <a:srgbClr val="0B113A"/>
                </a:solidFill>
                <a:effectLst/>
                <a:uLnTx/>
                <a:uFillTx/>
                <a:latin typeface="Arial"/>
                <a:ea typeface="+mn-ea"/>
                <a:cs typeface="Verdana"/>
              </a:rPr>
              <a:t>70 000 $</a:t>
            </a:r>
            <a:endParaRPr kumimoji="0" lang="fr-FR" sz="1600" b="1" i="0" u="none" strike="noStrike" kern="1200" cap="none" spc="0" normalizeH="0" baseline="0" noProof="0" dirty="0">
              <a:ln>
                <a:noFill/>
              </a:ln>
              <a:solidFill>
                <a:srgbClr val="0B113A"/>
              </a:solidFill>
              <a:effectLst/>
              <a:uLnTx/>
              <a:uFillTx/>
              <a:latin typeface="Arial"/>
              <a:ea typeface="+mn-ea"/>
              <a:cs typeface="Verdana"/>
            </a:endParaRP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fr-FR" sz="1600" b="1" i="0" u="none" strike="noStrike" kern="1200" cap="none" spc="0" normalizeH="0" baseline="0" noProof="0" dirty="0">
              <a:ln>
                <a:noFill/>
              </a:ln>
              <a:solidFill>
                <a:srgbClr val="0B113A"/>
              </a:solidFill>
              <a:effectLst/>
              <a:uLnTx/>
              <a:uFillTx/>
              <a:latin typeface="Arial"/>
              <a:ea typeface="+mn-ea"/>
              <a:cs typeface="Verdana"/>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a:noFill/>
                </a:ln>
                <a:solidFill>
                  <a:srgbClr val="0B113A"/>
                </a:solidFill>
                <a:effectLst/>
                <a:uLnTx/>
                <a:uFillTx/>
                <a:latin typeface="Arial"/>
                <a:ea typeface="+mn-ea"/>
                <a:cs typeface="Verdana"/>
              </a:rPr>
              <a:t> </a:t>
            </a:r>
          </a:p>
        </p:txBody>
      </p:sp>
      <p:sp>
        <p:nvSpPr>
          <p:cNvPr id="3" name="ZoneTexte 2">
            <a:extLst>
              <a:ext uri="{FF2B5EF4-FFF2-40B4-BE49-F238E27FC236}">
                <a16:creationId xmlns:a16="http://schemas.microsoft.com/office/drawing/2014/main" id="{3DA304E9-3DAC-4520-9644-09D176774F9A}"/>
              </a:ext>
            </a:extLst>
          </p:cNvPr>
          <p:cNvSpPr txBox="1"/>
          <p:nvPr>
            <p:custDataLst>
              <p:tags r:id="rId2"/>
            </p:custDataLst>
          </p:nvPr>
        </p:nvSpPr>
        <p:spPr>
          <a:xfrm rot="21030016">
            <a:off x="6054953" y="2715552"/>
            <a:ext cx="60646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E5F0F8">
                    <a:lumMod val="90000"/>
                  </a:srgbClr>
                </a:solidFill>
                <a:effectLst/>
                <a:uLnTx/>
                <a:uFillTx/>
                <a:latin typeface="Arial"/>
                <a:ea typeface="+mn-ea"/>
                <a:cs typeface="+mn-cs"/>
              </a:rPr>
              <a:t>PENSION DE SÉCURITÉ DE VIEILLESSE (PSV)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srgbClr val="E5F0F8">
                  <a:lumMod val="9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srgbClr val="E5F0F8">
                  <a:lumMod val="9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E5F0F8">
                    <a:lumMod val="90000"/>
                  </a:srgbClr>
                </a:solidFill>
                <a:effectLst/>
                <a:uLnTx/>
                <a:uFillTx/>
                <a:latin typeface="Arial"/>
                <a:ea typeface="+mn-ea"/>
                <a:cs typeface="+mn-cs"/>
              </a:rPr>
              <a:t>RRQ de base</a:t>
            </a:r>
          </a:p>
        </p:txBody>
      </p:sp>
      <p:sp>
        <p:nvSpPr>
          <p:cNvPr id="4" name="ZoneTexte 3">
            <a:extLst>
              <a:ext uri="{FF2B5EF4-FFF2-40B4-BE49-F238E27FC236}">
                <a16:creationId xmlns:a16="http://schemas.microsoft.com/office/drawing/2014/main" id="{ACC72A1D-DAC8-4A9B-9911-8C1E836C16B2}"/>
              </a:ext>
            </a:extLst>
          </p:cNvPr>
          <p:cNvSpPr txBox="1"/>
          <p:nvPr>
            <p:custDataLst>
              <p:tags r:id="rId3"/>
            </p:custDataLst>
          </p:nvPr>
        </p:nvSpPr>
        <p:spPr>
          <a:xfrm>
            <a:off x="5974631" y="5102774"/>
            <a:ext cx="44617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0B113A"/>
                </a:solidFill>
                <a:effectLst/>
                <a:uLnTx/>
                <a:uFillTx/>
                <a:latin typeface="Arial"/>
                <a:ea typeface="+mn-ea"/>
                <a:cs typeface="+mn-cs"/>
              </a:rPr>
              <a:t>RENTE VIAGÈRE DU RRUM</a:t>
            </a:r>
          </a:p>
        </p:txBody>
      </p:sp>
      <p:sp>
        <p:nvSpPr>
          <p:cNvPr id="5" name="ZoneTexte 4">
            <a:extLst>
              <a:ext uri="{FF2B5EF4-FFF2-40B4-BE49-F238E27FC236}">
                <a16:creationId xmlns:a16="http://schemas.microsoft.com/office/drawing/2014/main" id="{6CD41648-19D0-49B3-B61E-A4E05B9E754A}"/>
              </a:ext>
            </a:extLst>
          </p:cNvPr>
          <p:cNvSpPr txBox="1"/>
          <p:nvPr>
            <p:custDataLst>
              <p:tags r:id="rId4"/>
            </p:custDataLst>
          </p:nvPr>
        </p:nvSpPr>
        <p:spPr>
          <a:xfrm>
            <a:off x="4303992" y="2065684"/>
            <a:ext cx="205711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0B113A"/>
                </a:solidFill>
                <a:effectLst/>
                <a:uLnTx/>
                <a:uFillTx/>
                <a:latin typeface="Arial"/>
                <a:ea typeface="+mn-ea"/>
                <a:cs typeface="+mn-cs"/>
              </a:rPr>
              <a:t>RENTE TEMPORAIRE DU RRUM</a:t>
            </a:r>
          </a:p>
        </p:txBody>
      </p:sp>
      <p:cxnSp>
        <p:nvCxnSpPr>
          <p:cNvPr id="7" name="Connecteur droit avec flèche 6">
            <a:extLst>
              <a:ext uri="{FF2B5EF4-FFF2-40B4-BE49-F238E27FC236}">
                <a16:creationId xmlns:a16="http://schemas.microsoft.com/office/drawing/2014/main" id="{F85AC72B-3BA1-2777-6811-9E4E0CBADAFE}"/>
              </a:ext>
            </a:extLst>
          </p:cNvPr>
          <p:cNvCxnSpPr>
            <a:cxnSpLocks/>
          </p:cNvCxnSpPr>
          <p:nvPr>
            <p:custDataLst>
              <p:tags r:id="rId5"/>
            </p:custDataLst>
          </p:nvPr>
        </p:nvCxnSpPr>
        <p:spPr>
          <a:xfrm>
            <a:off x="5332551" y="2989331"/>
            <a:ext cx="0" cy="536449"/>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6C5DEFD0-55E1-5D67-15CD-EADAA541A349}"/>
              </a:ext>
            </a:extLst>
          </p:cNvPr>
          <p:cNvSpPr/>
          <p:nvPr>
            <p:custDataLst>
              <p:tags r:id="rId6"/>
            </p:custDataLst>
          </p:nvPr>
        </p:nvSpPr>
        <p:spPr>
          <a:xfrm>
            <a:off x="641684" y="3922096"/>
            <a:ext cx="2936403" cy="1636366"/>
          </a:xfrm>
          <a:prstGeom prst="rect">
            <a:avLst/>
          </a:prstGeom>
          <a:solidFill>
            <a:srgbClr val="FFFFFF">
              <a:alpha val="50196"/>
            </a:srgbClr>
          </a:solidFill>
          <a:ln>
            <a:solidFill>
              <a:schemeClr val="bg2">
                <a:lumMod val="75000"/>
              </a:schemeClr>
            </a:solidFill>
          </a:ln>
        </p:spPr>
        <p:txBody>
          <a:bodyPr wrap="square" lIns="144000" tIns="36000" rIns="108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0B113A"/>
                </a:solidFill>
                <a:effectLst/>
                <a:uLnTx/>
                <a:uFillTx/>
                <a:latin typeface="Arial"/>
                <a:ea typeface="+mn-ea"/>
                <a:cs typeface="+mn-cs"/>
              </a:rPr>
              <a:t>Depuis 2019, la rente payable du RRQ est bonifiée en vertu du régime supplémentaire du RRQ. Cette rente additionnelle représentera</a:t>
            </a:r>
            <a:br>
              <a:rPr kumimoji="0" lang="fr-CA" sz="1200" b="0" i="0" u="none" strike="noStrike" kern="1200" cap="none" spc="0" normalizeH="0" baseline="0" noProof="0" dirty="0">
                <a:ln>
                  <a:noFill/>
                </a:ln>
                <a:solidFill>
                  <a:srgbClr val="0B113A"/>
                </a:solidFill>
                <a:effectLst/>
                <a:uLnTx/>
                <a:uFillTx/>
                <a:latin typeface="Arial"/>
                <a:ea typeface="+mn-ea"/>
                <a:cs typeface="+mn-cs"/>
              </a:rPr>
            </a:br>
            <a:r>
              <a:rPr kumimoji="0" lang="fr-CA" sz="1200" b="0" i="0" u="none" strike="noStrike" kern="1200" cap="none" spc="0" normalizeH="0" baseline="0" noProof="0" dirty="0">
                <a:ln>
                  <a:noFill/>
                </a:ln>
                <a:solidFill>
                  <a:srgbClr val="0B113A"/>
                </a:solidFill>
                <a:effectLst/>
                <a:uLnTx/>
                <a:uFillTx/>
                <a:latin typeface="Arial"/>
                <a:ea typeface="+mn-ea"/>
                <a:cs typeface="+mn-cs"/>
              </a:rPr>
              <a:t>environ 8 700 $/an (en dollars d’aujourd’hui) à l’ultime (soit dans environ 40 ans). </a:t>
            </a:r>
            <a:br>
              <a:rPr kumimoji="0" lang="fr-CA" sz="1200" b="0" i="0" u="none" strike="noStrike" kern="1200" cap="none" spc="0" normalizeH="0" baseline="0" noProof="0" dirty="0">
                <a:ln>
                  <a:noFill/>
                </a:ln>
                <a:solidFill>
                  <a:srgbClr val="0B113A"/>
                </a:solidFill>
                <a:effectLst/>
                <a:uLnTx/>
                <a:uFillTx/>
                <a:latin typeface="Arial"/>
                <a:ea typeface="+mn-ea"/>
                <a:cs typeface="+mn-cs"/>
              </a:rPr>
            </a:br>
            <a:r>
              <a:rPr kumimoji="0" lang="fr-CA" sz="1100" b="0" i="1" u="none" strike="noStrike" kern="1200" cap="none" spc="0" normalizeH="0" baseline="0" noProof="0" dirty="0">
                <a:ln>
                  <a:noFill/>
                </a:ln>
                <a:solidFill>
                  <a:srgbClr val="0B113A"/>
                </a:solidFill>
                <a:effectLst/>
                <a:uLnTx/>
                <a:uFillTx/>
                <a:latin typeface="Arial"/>
                <a:ea typeface="+mn-ea"/>
                <a:cs typeface="+mn-cs"/>
              </a:rPr>
              <a:t>Non illustré dans le présent exemple</a:t>
            </a:r>
            <a:r>
              <a:rPr kumimoji="0" lang="fr-CA" sz="1100" b="0" i="0" u="none" strike="noStrike" kern="1200" cap="none" spc="0" normalizeH="0" baseline="0" noProof="0" dirty="0">
                <a:ln>
                  <a:noFill/>
                </a:ln>
                <a:solidFill>
                  <a:srgbClr val="0B113A"/>
                </a:solidFill>
                <a:effectLst/>
                <a:uLnTx/>
                <a:uFillTx/>
                <a:latin typeface="Arial"/>
                <a:ea typeface="+mn-ea"/>
                <a:cs typeface="+mn-cs"/>
              </a:rPr>
              <a:t>.</a:t>
            </a:r>
            <a:endParaRPr kumimoji="0" lang="fr-CA" sz="1200" b="0" i="0" u="none" strike="noStrike" kern="1200" cap="none" spc="0" normalizeH="0" baseline="0" noProof="0" dirty="0">
              <a:ln>
                <a:noFill/>
              </a:ln>
              <a:solidFill>
                <a:srgbClr val="0B113A"/>
              </a:solidFill>
              <a:effectLst/>
              <a:uLnTx/>
              <a:uFillTx/>
              <a:latin typeface="Arial"/>
              <a:ea typeface="+mn-ea"/>
              <a:cs typeface="+mn-cs"/>
            </a:endParaRPr>
          </a:p>
        </p:txBody>
      </p:sp>
    </p:spTree>
    <p:extLst>
      <p:ext uri="{BB962C8B-B14F-4D97-AF65-F5344CB8AC3E}">
        <p14:creationId xmlns:p14="http://schemas.microsoft.com/office/powerpoint/2010/main" val="3169325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F8E2D01-8477-CA17-768A-8DD40C8C82B3}"/>
              </a:ext>
            </a:extLst>
          </p:cNvPr>
          <p:cNvPicPr>
            <a:picLocks noChangeAspect="1"/>
          </p:cNvPicPr>
          <p:nvPr>
            <p:custDataLst>
              <p:tags r:id="rId1"/>
            </p:custDataLst>
          </p:nvPr>
        </p:nvPicPr>
        <p:blipFill>
          <a:blip r:embed="rId9"/>
          <a:stretch>
            <a:fillRect/>
          </a:stretch>
        </p:blipFill>
        <p:spPr>
          <a:xfrm>
            <a:off x="3546057" y="1159717"/>
            <a:ext cx="8759110" cy="5160074"/>
          </a:xfrm>
          <a:prstGeom prst="rect">
            <a:avLst/>
          </a:prstGeom>
        </p:spPr>
      </p:pic>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57AC"/>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fr-CA" sz="1000" b="0" i="0" u="none" strike="noStrike" kern="1200" cap="none" spc="-5" normalizeH="0" baseline="0" noProof="0" dirty="0">
              <a:ln>
                <a:noFill/>
              </a:ln>
              <a:solidFill>
                <a:srgbClr val="0057AC"/>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dirty="0">
                <a:ln>
                  <a:noFill/>
                </a:ln>
                <a:solidFill>
                  <a:srgbClr val="0B113A"/>
                </a:solidFill>
                <a:effectLst/>
                <a:uLnTx/>
                <a:uFillTx/>
                <a:latin typeface="Arial"/>
                <a:ea typeface="+mj-ea"/>
                <a:cs typeface="+mj-cs"/>
              </a:rPr>
              <a:t>Portrait du régime de retraite - exemple</a:t>
            </a:r>
            <a:endParaRPr kumimoji="0" lang="fr-CA" sz="4400" b="0" i="0" u="none" strike="noStrike" kern="1200" cap="none" spc="0" normalizeH="0" baseline="0" noProof="0" dirty="0">
              <a:ln>
                <a:noFill/>
              </a:ln>
              <a:solidFill>
                <a:srgbClr val="52B782"/>
              </a:solidFill>
              <a:effectLst/>
              <a:uLnTx/>
              <a:uFillTx/>
              <a:latin typeface="Arial"/>
              <a:ea typeface="+mj-ea"/>
              <a:cs typeface="+mj-cs"/>
            </a:endParaRPr>
          </a:p>
        </p:txBody>
      </p:sp>
      <p:sp>
        <p:nvSpPr>
          <p:cNvPr id="13" name="ZoneTexte 11">
            <a:extLst>
              <a:ext uri="{FF2B5EF4-FFF2-40B4-BE49-F238E27FC236}">
                <a16:creationId xmlns:a16="http://schemas.microsoft.com/office/drawing/2014/main" id="{07661A8E-78DB-9D18-A9AA-31779B689061}"/>
              </a:ext>
            </a:extLst>
          </p:cNvPr>
          <p:cNvSpPr txBox="1"/>
          <p:nvPr/>
        </p:nvSpPr>
        <p:spPr>
          <a:xfrm>
            <a:off x="914400" y="1962150"/>
            <a:ext cx="2663687" cy="1295406"/>
          </a:xfrm>
          <a:prstGeom prst="rect">
            <a:avLst/>
          </a:prstGeom>
          <a:noFill/>
        </p:spPr>
        <p:txBody>
          <a:bodyPr wrap="square" rtlCol="0">
            <a:no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fr-CA" sz="1600" b="1" i="0" u="none" strike="noStrike" kern="1200" cap="none" spc="0" normalizeH="0" baseline="0" noProof="0" dirty="0">
                <a:ln>
                  <a:noFill/>
                </a:ln>
                <a:solidFill>
                  <a:srgbClr val="0B113A"/>
                </a:solidFill>
                <a:effectLst/>
                <a:uLnTx/>
                <a:uFillTx/>
                <a:latin typeface="Arial"/>
                <a:ea typeface="+mn-ea"/>
                <a:cs typeface="Verdana"/>
              </a:rPr>
              <a:t>EXEMPLE</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0B113A"/>
                </a:solidFill>
                <a:effectLst/>
                <a:uLnTx/>
                <a:uFillTx/>
                <a:latin typeface="Arial"/>
                <a:ea typeface="+mn-ea"/>
                <a:cs typeface="Verdana"/>
              </a:rPr>
              <a:t>Âge de retraite à </a:t>
            </a:r>
            <a:r>
              <a:rPr kumimoji="0" lang="fr-CA" sz="1600" b="1" i="0" u="none" strike="noStrike" kern="1200" cap="none" spc="0" normalizeH="0" baseline="0" noProof="0" dirty="0">
                <a:ln>
                  <a:noFill/>
                </a:ln>
                <a:solidFill>
                  <a:srgbClr val="0B113A"/>
                </a:solidFill>
                <a:effectLst/>
                <a:uLnTx/>
                <a:uFillTx/>
                <a:latin typeface="Arial"/>
                <a:ea typeface="+mn-ea"/>
                <a:cs typeface="Verdana"/>
              </a:rPr>
              <a:t>60 ans</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0B113A"/>
                </a:solidFill>
                <a:effectLst/>
                <a:uLnTx/>
                <a:uFillTx/>
                <a:latin typeface="Arial"/>
                <a:ea typeface="+mn-ea"/>
                <a:cs typeface="Verdana"/>
              </a:rPr>
              <a:t>30 années </a:t>
            </a:r>
            <a:r>
              <a:rPr kumimoji="0" lang="fr-CA" sz="1600" b="0" i="0" u="none" strike="noStrike" kern="1200" cap="none" spc="0" normalizeH="0" baseline="0" noProof="0" dirty="0">
                <a:ln>
                  <a:noFill/>
                </a:ln>
                <a:solidFill>
                  <a:srgbClr val="0B113A"/>
                </a:solidFill>
                <a:effectLst/>
                <a:uLnTx/>
                <a:uFillTx/>
                <a:latin typeface="Arial"/>
                <a:ea typeface="+mn-ea"/>
                <a:cs typeface="Verdana"/>
              </a:rPr>
              <a:t>de service créditées</a:t>
            </a:r>
            <a:r>
              <a:rPr kumimoji="0" lang="fr-CA" sz="1600" b="1" i="0" u="none" strike="noStrike" kern="1200" cap="none" spc="0" normalizeH="0" baseline="0" noProof="0" dirty="0">
                <a:ln>
                  <a:noFill/>
                </a:ln>
                <a:solidFill>
                  <a:srgbClr val="0B113A"/>
                </a:solidFill>
                <a:effectLst/>
                <a:uLnTx/>
                <a:uFillTx/>
                <a:latin typeface="Arial"/>
                <a:ea typeface="+mn-ea"/>
                <a:cs typeface="Verdana"/>
              </a:rPr>
              <a:t> </a:t>
            </a:r>
          </a:p>
          <a:p>
            <a:pPr marL="285750" marR="0" lvl="0" indent="-2857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0B113A"/>
                </a:solidFill>
                <a:effectLst/>
                <a:uLnTx/>
                <a:uFillTx/>
                <a:latin typeface="Arial"/>
                <a:ea typeface="+mn-ea"/>
                <a:cs typeface="Verdana"/>
              </a:rPr>
              <a:t>Salaire annuel moyen de </a:t>
            </a:r>
            <a:r>
              <a:rPr kumimoji="0" lang="fr-CA" sz="1600" b="1" i="0" u="none" strike="noStrike" kern="1200" cap="none" spc="0" normalizeH="0" baseline="0" noProof="0" dirty="0">
                <a:ln>
                  <a:noFill/>
                </a:ln>
                <a:solidFill>
                  <a:srgbClr val="0B113A"/>
                </a:solidFill>
                <a:effectLst/>
                <a:uLnTx/>
                <a:uFillTx/>
                <a:latin typeface="Arial"/>
                <a:ea typeface="+mn-ea"/>
                <a:cs typeface="Verdana"/>
              </a:rPr>
              <a:t>150 000 $</a:t>
            </a:r>
            <a:endParaRPr kumimoji="0" lang="fr-FR" sz="1600" b="1" i="0" u="none" strike="noStrike" kern="1200" cap="none" spc="0" normalizeH="0" baseline="0" noProof="0" dirty="0">
              <a:ln>
                <a:noFill/>
              </a:ln>
              <a:solidFill>
                <a:srgbClr val="0B113A"/>
              </a:solidFill>
              <a:effectLst/>
              <a:uLnTx/>
              <a:uFillTx/>
              <a:latin typeface="Arial"/>
              <a:ea typeface="+mn-ea"/>
              <a:cs typeface="Verdana"/>
            </a:endParaRP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fr-FR" sz="1600" b="1" i="0" u="none" strike="noStrike" kern="1200" cap="none" spc="0" normalizeH="0" baseline="0" noProof="0" dirty="0">
              <a:ln>
                <a:noFill/>
              </a:ln>
              <a:solidFill>
                <a:srgbClr val="0B113A"/>
              </a:solidFill>
              <a:effectLst/>
              <a:uLnTx/>
              <a:uFillTx/>
              <a:latin typeface="Arial"/>
              <a:ea typeface="+mn-ea"/>
              <a:cs typeface="Verdana"/>
            </a:endParaRP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a:noFill/>
                </a:ln>
                <a:solidFill>
                  <a:srgbClr val="0B113A"/>
                </a:solidFill>
                <a:effectLst/>
                <a:uLnTx/>
                <a:uFillTx/>
                <a:latin typeface="Arial"/>
                <a:ea typeface="+mn-ea"/>
                <a:cs typeface="Verdana"/>
              </a:rPr>
              <a:t> </a:t>
            </a:r>
          </a:p>
        </p:txBody>
      </p:sp>
      <p:sp>
        <p:nvSpPr>
          <p:cNvPr id="3" name="ZoneTexte 2">
            <a:extLst>
              <a:ext uri="{FF2B5EF4-FFF2-40B4-BE49-F238E27FC236}">
                <a16:creationId xmlns:a16="http://schemas.microsoft.com/office/drawing/2014/main" id="{3DA304E9-3DAC-4520-9644-09D176774F9A}"/>
              </a:ext>
            </a:extLst>
          </p:cNvPr>
          <p:cNvSpPr txBox="1"/>
          <p:nvPr>
            <p:custDataLst>
              <p:tags r:id="rId2"/>
            </p:custDataLst>
          </p:nvPr>
        </p:nvSpPr>
        <p:spPr>
          <a:xfrm rot="20960508">
            <a:off x="6229311" y="2170323"/>
            <a:ext cx="5967663"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E5F0F8">
                    <a:lumMod val="90000"/>
                  </a:srgbClr>
                </a:solidFill>
                <a:effectLst/>
                <a:uLnTx/>
                <a:uFillTx/>
                <a:latin typeface="Arial"/>
                <a:ea typeface="+mn-ea"/>
                <a:cs typeface="+mn-cs"/>
              </a:rPr>
              <a:t>PENSION DE SÉCURITÉ DE VIEILLESSE (PSV)</a:t>
            </a:r>
            <a:r>
              <a:rPr kumimoji="0" lang="fr-CA" sz="1800" b="1" i="0" u="none" strike="noStrike" kern="1200" cap="none" spc="0" normalizeH="0" baseline="30000" noProof="0" dirty="0">
                <a:ln>
                  <a:noFill/>
                </a:ln>
                <a:solidFill>
                  <a:srgbClr val="E5F0F8">
                    <a:lumMod val="90000"/>
                  </a:srgbClr>
                </a:solidFill>
                <a:effectLst/>
                <a:uLnTx/>
                <a:uFillTx/>
                <a:latin typeface="Arial"/>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50" b="1" i="0" u="none" strike="noStrike" kern="1200" cap="none" spc="0" normalizeH="0" baseline="0" noProof="0" dirty="0">
              <a:ln>
                <a:noFill/>
              </a:ln>
              <a:solidFill>
                <a:srgbClr val="E5F0F8">
                  <a:lumMod val="9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E5F0F8">
                    <a:lumMod val="90000"/>
                  </a:srgbClr>
                </a:solidFill>
                <a:effectLst/>
                <a:uLnTx/>
                <a:uFillTx/>
                <a:latin typeface="Arial"/>
                <a:ea typeface="+mn-ea"/>
                <a:cs typeface="+mn-cs"/>
              </a:rPr>
              <a:t>RRQ de base</a:t>
            </a:r>
          </a:p>
        </p:txBody>
      </p:sp>
      <p:sp>
        <p:nvSpPr>
          <p:cNvPr id="4" name="ZoneTexte 3">
            <a:extLst>
              <a:ext uri="{FF2B5EF4-FFF2-40B4-BE49-F238E27FC236}">
                <a16:creationId xmlns:a16="http://schemas.microsoft.com/office/drawing/2014/main" id="{ACC72A1D-DAC8-4A9B-9911-8C1E836C16B2}"/>
              </a:ext>
            </a:extLst>
          </p:cNvPr>
          <p:cNvSpPr txBox="1"/>
          <p:nvPr>
            <p:custDataLst>
              <p:tags r:id="rId3"/>
            </p:custDataLst>
          </p:nvPr>
        </p:nvSpPr>
        <p:spPr>
          <a:xfrm>
            <a:off x="6305539" y="4553060"/>
            <a:ext cx="44617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0B113A"/>
                </a:solidFill>
                <a:effectLst/>
                <a:uLnTx/>
                <a:uFillTx/>
                <a:latin typeface="Arial"/>
                <a:ea typeface="+mn-ea"/>
                <a:cs typeface="+mn-cs"/>
              </a:rPr>
              <a:t>RENTE VIAGÈRE DU RRUM</a:t>
            </a:r>
          </a:p>
        </p:txBody>
      </p:sp>
      <p:sp>
        <p:nvSpPr>
          <p:cNvPr id="5" name="ZoneTexte 4">
            <a:extLst>
              <a:ext uri="{FF2B5EF4-FFF2-40B4-BE49-F238E27FC236}">
                <a16:creationId xmlns:a16="http://schemas.microsoft.com/office/drawing/2014/main" id="{6CD41648-19D0-49B3-B61E-A4E05B9E754A}"/>
              </a:ext>
            </a:extLst>
          </p:cNvPr>
          <p:cNvSpPr txBox="1"/>
          <p:nvPr>
            <p:custDataLst>
              <p:tags r:id="rId4"/>
            </p:custDataLst>
          </p:nvPr>
        </p:nvSpPr>
        <p:spPr>
          <a:xfrm>
            <a:off x="4375765" y="1609908"/>
            <a:ext cx="22985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0B113A"/>
                </a:solidFill>
                <a:effectLst/>
                <a:uLnTx/>
                <a:uFillTx/>
                <a:latin typeface="Arial"/>
                <a:ea typeface="+mn-ea"/>
                <a:cs typeface="+mn-cs"/>
              </a:rPr>
              <a:t>RENTE TEMPORAIRE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srgbClr val="0B113A"/>
                </a:solidFill>
                <a:effectLst/>
                <a:uLnTx/>
                <a:uFillTx/>
                <a:latin typeface="Arial"/>
                <a:ea typeface="+mn-ea"/>
                <a:cs typeface="+mn-cs"/>
              </a:rPr>
              <a:t>DU RRUM</a:t>
            </a:r>
          </a:p>
        </p:txBody>
      </p:sp>
      <p:cxnSp>
        <p:nvCxnSpPr>
          <p:cNvPr id="16" name="Connecteur droit avec flèche 15">
            <a:extLst>
              <a:ext uri="{FF2B5EF4-FFF2-40B4-BE49-F238E27FC236}">
                <a16:creationId xmlns:a16="http://schemas.microsoft.com/office/drawing/2014/main" id="{C048C4DE-68BB-BD4E-BBD1-EE7242CD1FCD}"/>
              </a:ext>
            </a:extLst>
          </p:cNvPr>
          <p:cNvCxnSpPr>
            <a:cxnSpLocks/>
          </p:cNvCxnSpPr>
          <p:nvPr>
            <p:custDataLst>
              <p:tags r:id="rId5"/>
            </p:custDataLst>
          </p:nvPr>
        </p:nvCxnSpPr>
        <p:spPr>
          <a:xfrm>
            <a:off x="5525057" y="2533238"/>
            <a:ext cx="0" cy="536449"/>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E52D5CF-F1F9-C104-1E1D-40082624A59C}"/>
              </a:ext>
            </a:extLst>
          </p:cNvPr>
          <p:cNvSpPr/>
          <p:nvPr>
            <p:custDataLst>
              <p:tags r:id="rId6"/>
            </p:custDataLst>
          </p:nvPr>
        </p:nvSpPr>
        <p:spPr>
          <a:xfrm>
            <a:off x="662940" y="4274688"/>
            <a:ext cx="2923504" cy="1295407"/>
          </a:xfrm>
          <a:prstGeom prst="rect">
            <a:avLst/>
          </a:prstGeom>
          <a:solidFill>
            <a:srgbClr val="FFFFFF">
              <a:alpha val="50196"/>
            </a:srgbClr>
          </a:solidFill>
          <a:ln>
            <a:solidFill>
              <a:schemeClr val="bg2">
                <a:lumMod val="75000"/>
              </a:schemeClr>
            </a:solidFill>
          </a:ln>
        </p:spPr>
        <p:txBody>
          <a:bodyPr wrap="square" lIns="144000" tIns="36000" rIns="108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30000" noProof="0" dirty="0">
                <a:ln>
                  <a:noFill/>
                </a:ln>
                <a:solidFill>
                  <a:srgbClr val="0B113A"/>
                </a:solidFill>
                <a:effectLst/>
                <a:uLnTx/>
                <a:uFillTx/>
                <a:latin typeface="Arial"/>
                <a:ea typeface="+mn-ea"/>
                <a:cs typeface="+mn-cs"/>
              </a:rPr>
              <a:t>1</a:t>
            </a:r>
            <a:r>
              <a:rPr kumimoji="0" lang="fr-CA" sz="1200" b="0" i="0" u="none" strike="noStrike" kern="1200" cap="none" spc="0" normalizeH="0" baseline="0" noProof="0" dirty="0">
                <a:ln>
                  <a:noFill/>
                </a:ln>
                <a:solidFill>
                  <a:srgbClr val="0B113A"/>
                </a:solidFill>
                <a:effectLst/>
                <a:uLnTx/>
                <a:uFillTx/>
                <a:latin typeface="Arial"/>
                <a:ea typeface="+mn-ea"/>
                <a:cs typeface="+mn-cs"/>
              </a:rPr>
              <a:t> La pension de sécurité de vieillesse est assujettie à un remboursement à l’ARC équivalent à 15% des revenus de retraite en excédent de 93 454 $ en 2025.</a:t>
            </a:r>
            <a:br>
              <a:rPr kumimoji="0" lang="fr-CA" sz="1200" b="0" i="0" u="none" strike="noStrike" kern="1200" cap="none" spc="0" normalizeH="0" baseline="0" noProof="0" dirty="0">
                <a:ln>
                  <a:noFill/>
                </a:ln>
                <a:solidFill>
                  <a:srgbClr val="0B113A"/>
                </a:solidFill>
                <a:effectLst/>
                <a:uLnTx/>
                <a:uFillTx/>
                <a:latin typeface="Arial"/>
                <a:ea typeface="+mn-ea"/>
                <a:cs typeface="+mn-cs"/>
              </a:rPr>
            </a:br>
            <a:endParaRPr kumimoji="0" lang="fr-CA" sz="1200" b="0" i="0" u="none" strike="noStrike" kern="1200" cap="none" spc="0" normalizeH="0" baseline="0" noProof="0" dirty="0">
              <a:ln>
                <a:noFill/>
              </a:ln>
              <a:solidFill>
                <a:srgbClr val="0B113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100" b="0" i="1" u="none" strike="noStrike" kern="1200" cap="none" spc="0" normalizeH="0" baseline="0" noProof="0" dirty="0">
                <a:ln>
                  <a:noFill/>
                </a:ln>
                <a:solidFill>
                  <a:srgbClr val="0B113A"/>
                </a:solidFill>
                <a:effectLst/>
                <a:uLnTx/>
                <a:uFillTx/>
                <a:latin typeface="Arial"/>
                <a:ea typeface="+mn-ea"/>
                <a:cs typeface="+mn-cs"/>
              </a:rPr>
              <a:t>Non illustré dans le présent exemple</a:t>
            </a:r>
            <a:r>
              <a:rPr kumimoji="0" lang="fr-CA" sz="1100" b="0" i="0" u="none" strike="noStrike" kern="1200" cap="none" spc="0" normalizeH="0" baseline="0" noProof="0" dirty="0">
                <a:ln>
                  <a:noFill/>
                </a:ln>
                <a:solidFill>
                  <a:srgbClr val="0B113A"/>
                </a:solidFill>
                <a:effectLst/>
                <a:uLnTx/>
                <a:uFillTx/>
                <a:latin typeface="Arial"/>
                <a:ea typeface="+mn-ea"/>
                <a:cs typeface="+mn-cs"/>
              </a:rPr>
              <a:t>.</a:t>
            </a:r>
            <a:endParaRPr kumimoji="0" lang="fr-CA" sz="1200" b="0" i="0" u="none" strike="noStrike" kern="1200" cap="none" spc="0" normalizeH="0" baseline="0" noProof="0" dirty="0">
              <a:ln>
                <a:noFill/>
              </a:ln>
              <a:solidFill>
                <a:srgbClr val="0B113A"/>
              </a:solidFill>
              <a:effectLst/>
              <a:uLnTx/>
              <a:uFillTx/>
              <a:latin typeface="Arial"/>
              <a:ea typeface="+mn-ea"/>
              <a:cs typeface="+mn-cs"/>
            </a:endParaRPr>
          </a:p>
        </p:txBody>
      </p:sp>
    </p:spTree>
    <p:extLst>
      <p:ext uri="{BB962C8B-B14F-4D97-AF65-F5344CB8AC3E}">
        <p14:creationId xmlns:p14="http://schemas.microsoft.com/office/powerpoint/2010/main" val="1652284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796DC-BC69-37F5-90A3-F47CF0230B0F}"/>
              </a:ext>
            </a:extLst>
          </p:cNvPr>
          <p:cNvSpPr/>
          <p:nvPr/>
        </p:nvSpPr>
        <p:spPr>
          <a:xfrm>
            <a:off x="0" y="1"/>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15</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400" dirty="0"/>
              <a:t>Principales règles de financement</a:t>
            </a:r>
            <a:endParaRPr lang="fr-CA" sz="4400" dirty="0">
              <a:solidFill>
                <a:schemeClr val="accent2"/>
              </a:solidFill>
            </a:endParaRPr>
          </a:p>
        </p:txBody>
      </p:sp>
      <p:sp>
        <p:nvSpPr>
          <p:cNvPr id="3" name="Espace réservé du contenu 2">
            <a:extLst>
              <a:ext uri="{FF2B5EF4-FFF2-40B4-BE49-F238E27FC236}">
                <a16:creationId xmlns:a16="http://schemas.microsoft.com/office/drawing/2014/main" id="{1F28DB47-E5D1-977C-6B57-BC6F4AD26D9A}"/>
              </a:ext>
            </a:extLst>
          </p:cNvPr>
          <p:cNvSpPr txBox="1">
            <a:spLocks/>
          </p:cNvSpPr>
          <p:nvPr/>
        </p:nvSpPr>
        <p:spPr>
          <a:xfrm>
            <a:off x="914400" y="1600203"/>
            <a:ext cx="11306224" cy="3562347"/>
          </a:xfrm>
          <a:prstGeom prst="rect">
            <a:avLst/>
          </a:prstGeom>
        </p:spPr>
        <p:txBody>
          <a:bodyPr numCol="2" spcCol="79200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b="1" dirty="0">
                <a:solidFill>
                  <a:schemeClr val="accent2"/>
                </a:solidFill>
              </a:rPr>
              <a:t>Financement établi selon la situation financière de continuité</a:t>
            </a:r>
          </a:p>
          <a:p>
            <a:pPr marL="450850" lvl="1" indent="-273050"/>
            <a:r>
              <a:rPr lang="fr-CA" sz="2000" dirty="0"/>
              <a:t>Hypothèses dites « de meilleures estimations »</a:t>
            </a:r>
          </a:p>
          <a:p>
            <a:pPr marL="450850" lvl="1" indent="-273050"/>
            <a:r>
              <a:rPr lang="fr-CA" sz="2000" dirty="0"/>
              <a:t>Principales hypothèses actuarielles </a:t>
            </a:r>
          </a:p>
          <a:p>
            <a:pPr marL="804863" lvl="2" indent="-273050"/>
            <a:r>
              <a:rPr lang="fr-CA" sz="2000" dirty="0"/>
              <a:t>Taux de rendement attendu </a:t>
            </a:r>
            <a:br>
              <a:rPr lang="fr-CA" sz="2000" dirty="0"/>
            </a:br>
            <a:r>
              <a:rPr lang="fr-CA" sz="2000" dirty="0"/>
              <a:t>(avec marge pour sécurité accrue), longévité, âge de la retraite, inflation et progression salariale</a:t>
            </a:r>
          </a:p>
          <a:p>
            <a:r>
              <a:rPr lang="fr-CA" sz="2000" b="1" dirty="0">
                <a:solidFill>
                  <a:schemeClr val="accent2"/>
                </a:solidFill>
              </a:rPr>
              <a:t>Non assujetti au financement </a:t>
            </a:r>
            <a:br>
              <a:rPr lang="fr-CA" sz="2000" b="1" dirty="0">
                <a:solidFill>
                  <a:schemeClr val="accent2"/>
                </a:solidFill>
              </a:rPr>
            </a:br>
            <a:r>
              <a:rPr lang="fr-CA" sz="2000" b="1" dirty="0">
                <a:solidFill>
                  <a:schemeClr val="accent2"/>
                </a:solidFill>
              </a:rPr>
              <a:t>sur base de solvabilité</a:t>
            </a:r>
            <a:br>
              <a:rPr lang="fr-CA" sz="2000" dirty="0">
                <a:solidFill>
                  <a:schemeClr val="accent2"/>
                </a:solidFill>
              </a:rPr>
            </a:br>
            <a:endParaRPr lang="fr-CA" sz="2000" dirty="0">
              <a:solidFill>
                <a:schemeClr val="accent2"/>
              </a:solidFill>
            </a:endParaRPr>
          </a:p>
          <a:p>
            <a:r>
              <a:rPr lang="fr-CA" sz="2000" b="1" dirty="0">
                <a:solidFill>
                  <a:schemeClr val="accent2"/>
                </a:solidFill>
              </a:rPr>
              <a:t>Évaluations actuarielles </a:t>
            </a:r>
            <a:br>
              <a:rPr lang="fr-CA" sz="2000" b="1" dirty="0">
                <a:solidFill>
                  <a:schemeClr val="accent2"/>
                </a:solidFill>
              </a:rPr>
            </a:br>
            <a:r>
              <a:rPr lang="fr-CA" sz="2000" b="1" dirty="0">
                <a:solidFill>
                  <a:schemeClr val="accent2"/>
                </a:solidFill>
              </a:rPr>
              <a:t>au moins tous les trois ans</a:t>
            </a:r>
          </a:p>
          <a:p>
            <a:pPr marL="457200" lvl="1"/>
            <a:r>
              <a:rPr lang="fr-CA" sz="2000" dirty="0"/>
              <a:t>Responsabilité </a:t>
            </a:r>
            <a:br>
              <a:rPr lang="fr-CA" sz="2000" dirty="0"/>
            </a:br>
            <a:r>
              <a:rPr lang="fr-CA" sz="2000" dirty="0"/>
              <a:t>du Comité de retraite</a:t>
            </a:r>
          </a:p>
        </p:txBody>
      </p:sp>
      <p:sp>
        <p:nvSpPr>
          <p:cNvPr id="4" name="Rectangle 3">
            <a:extLst>
              <a:ext uri="{FF2B5EF4-FFF2-40B4-BE49-F238E27FC236}">
                <a16:creationId xmlns:a16="http://schemas.microsoft.com/office/drawing/2014/main" id="{79F7E4ED-1254-4434-5B1B-48734F3D79C8}"/>
              </a:ext>
            </a:extLst>
          </p:cNvPr>
          <p:cNvSpPr/>
          <p:nvPr/>
        </p:nvSpPr>
        <p:spPr>
          <a:xfrm>
            <a:off x="868680" y="4952219"/>
            <a:ext cx="6555474" cy="1138773"/>
          </a:xfrm>
          <a:prstGeom prst="rect">
            <a:avLst/>
          </a:prstGeom>
        </p:spPr>
        <p:txBody>
          <a:bodyPr wrap="square">
            <a:spAutoFit/>
          </a:bodyPr>
          <a:lstStyle/>
          <a:p>
            <a:pPr marL="450850" lvl="1" indent="-273050" eaLnBrk="0" fontAlgn="base" hangingPunct="0">
              <a:spcBef>
                <a:spcPct val="20000"/>
              </a:spcBef>
              <a:spcAft>
                <a:spcPct val="0"/>
              </a:spcAft>
              <a:buFont typeface="Arial" panose="020B0604020202020204" pitchFamily="34" charset="0"/>
              <a:buChar char="•"/>
            </a:pPr>
            <a:r>
              <a:rPr lang="fr-CA" sz="2000" kern="0" dirty="0">
                <a:solidFill>
                  <a:prstClr val="black"/>
                </a:solidFill>
              </a:rPr>
              <a:t>Surplus (déficit) = Compte général – Passif</a:t>
            </a:r>
          </a:p>
          <a:p>
            <a:pPr marL="804863" lvl="2" indent="-273050" eaLnBrk="0" fontAlgn="base" hangingPunct="0">
              <a:spcBef>
                <a:spcPct val="20000"/>
              </a:spcBef>
              <a:spcAft>
                <a:spcPct val="0"/>
              </a:spcAft>
              <a:buFont typeface="Symbol" panose="05050102010706020507" pitchFamily="18" charset="2"/>
              <a:buChar char="&gt;"/>
            </a:pPr>
            <a:r>
              <a:rPr lang="fr-CA" sz="2000" dirty="0"/>
              <a:t>Compte général = Actif total – Réserve</a:t>
            </a:r>
          </a:p>
          <a:p>
            <a:pPr marL="177800" lvl="1" eaLnBrk="0" fontAlgn="base" hangingPunct="0">
              <a:spcBef>
                <a:spcPct val="20000"/>
              </a:spcBef>
              <a:spcAft>
                <a:spcPct val="0"/>
              </a:spcAft>
            </a:pPr>
            <a:endParaRPr lang="fr-CA" sz="2000" kern="0" dirty="0">
              <a:solidFill>
                <a:prstClr val="black"/>
              </a:solidFill>
            </a:endParaRPr>
          </a:p>
        </p:txBody>
      </p:sp>
    </p:spTree>
    <p:extLst>
      <p:ext uri="{BB962C8B-B14F-4D97-AF65-F5344CB8AC3E}">
        <p14:creationId xmlns:p14="http://schemas.microsoft.com/office/powerpoint/2010/main" val="2178993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a:fld id="{81D60167-4931-47E6-BA6A-407CBD079E47}" type="slidenum">
              <a:rPr lang="fr-CA" smtClean="0"/>
              <a:pPr marL="200025"/>
              <a:t>16</a:t>
            </a:fld>
            <a:endParaRPr lang="fr-CA" dirty="0"/>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r>
              <a:rPr lang="en-CA"/>
              <a:t>Régime de retraite de l’Université de Montréal</a:t>
            </a:r>
            <a:endParaRPr lang="fr-CA" dirty="0"/>
          </a:p>
        </p:txBody>
      </p:sp>
      <p:sp>
        <p:nvSpPr>
          <p:cNvPr id="8" name="Rectangle 7">
            <a:extLst>
              <a:ext uri="{FF2B5EF4-FFF2-40B4-BE49-F238E27FC236}">
                <a16:creationId xmlns:a16="http://schemas.microsoft.com/office/drawing/2014/main" id="{63E3A619-894F-EF7E-FD3C-53CBCB8FF303}"/>
              </a:ext>
            </a:extLst>
          </p:cNvPr>
          <p:cNvSpPr/>
          <p:nvPr/>
        </p:nvSpPr>
        <p:spPr>
          <a:xfrm>
            <a:off x="4902449" y="1989540"/>
            <a:ext cx="2972451" cy="4255839"/>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9">
            <a:extLst>
              <a:ext uri="{FF2B5EF4-FFF2-40B4-BE49-F238E27FC236}">
                <a16:creationId xmlns:a16="http://schemas.microsoft.com/office/drawing/2014/main" id="{CC2D9420-352C-D83F-6C87-9A05FE661CDE}"/>
              </a:ext>
            </a:extLst>
          </p:cNvPr>
          <p:cNvSpPr txBox="1"/>
          <p:nvPr/>
        </p:nvSpPr>
        <p:spPr>
          <a:xfrm>
            <a:off x="4902448" y="1480990"/>
            <a:ext cx="2972451" cy="508549"/>
          </a:xfrm>
          <a:prstGeom prst="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wrap="square" rtlCol="0" anchor="ctr" anchorCtr="1">
            <a:noAutofit/>
          </a:bodyPr>
          <a:lstStyle/>
          <a:p>
            <a:pPr algn="ctr"/>
            <a:r>
              <a:rPr lang="fr-CA" sz="1600" b="1" dirty="0">
                <a:solidFill>
                  <a:schemeClr val="tx2"/>
                </a:solidFill>
              </a:rPr>
              <a:t>Évaluation - 31 mai 2022</a:t>
            </a:r>
          </a:p>
        </p:txBody>
      </p:sp>
      <p:graphicFrame>
        <p:nvGraphicFramePr>
          <p:cNvPr id="11" name="Graphique 11">
            <a:extLst>
              <a:ext uri="{FF2B5EF4-FFF2-40B4-BE49-F238E27FC236}">
                <a16:creationId xmlns:a16="http://schemas.microsoft.com/office/drawing/2014/main" id="{B1153FA0-A72A-BE33-C5D4-EDC85B3059A1}"/>
              </a:ext>
            </a:extLst>
          </p:cNvPr>
          <p:cNvGraphicFramePr>
            <a:graphicFrameLocks/>
          </p:cNvGraphicFramePr>
          <p:nvPr/>
        </p:nvGraphicFramePr>
        <p:xfrm>
          <a:off x="1488237" y="2178298"/>
          <a:ext cx="6984471" cy="3683441"/>
        </p:xfrm>
        <a:graphic>
          <a:graphicData uri="http://schemas.openxmlformats.org/drawingml/2006/chart">
            <c:chart xmlns:c="http://schemas.openxmlformats.org/drawingml/2006/chart" xmlns:r="http://schemas.openxmlformats.org/officeDocument/2006/relationships" r:id="rId5"/>
          </a:graphicData>
        </a:graphic>
      </p:graphicFrame>
      <p:sp>
        <p:nvSpPr>
          <p:cNvPr id="13" name="ZoneTexte 1">
            <a:extLst>
              <a:ext uri="{FF2B5EF4-FFF2-40B4-BE49-F238E27FC236}">
                <a16:creationId xmlns:a16="http://schemas.microsoft.com/office/drawing/2014/main" id="{D645CBD2-C253-CA6F-60DB-B27103169A16}"/>
              </a:ext>
            </a:extLst>
          </p:cNvPr>
          <p:cNvSpPr txBox="1"/>
          <p:nvPr/>
        </p:nvSpPr>
        <p:spPr>
          <a:xfrm>
            <a:off x="5107468" y="2279394"/>
            <a:ext cx="733805" cy="3062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CA" sz="1600" b="1" dirty="0">
                <a:solidFill>
                  <a:schemeClr val="tx2">
                    <a:lumMod val="75000"/>
                  </a:schemeClr>
                </a:solidFill>
              </a:rPr>
              <a:t>4 589</a:t>
            </a:r>
          </a:p>
        </p:txBody>
      </p:sp>
      <p:sp>
        <p:nvSpPr>
          <p:cNvPr id="14" name="ZoneTexte 14">
            <a:extLst>
              <a:ext uri="{FF2B5EF4-FFF2-40B4-BE49-F238E27FC236}">
                <a16:creationId xmlns:a16="http://schemas.microsoft.com/office/drawing/2014/main" id="{BB73D458-5673-66DA-03EC-D54E4AB87D6F}"/>
              </a:ext>
            </a:extLst>
          </p:cNvPr>
          <p:cNvSpPr txBox="1"/>
          <p:nvPr>
            <p:custDataLst>
              <p:tags r:id="rId1"/>
            </p:custDataLst>
          </p:nvPr>
        </p:nvSpPr>
        <p:spPr>
          <a:xfrm>
            <a:off x="5781591" y="5839516"/>
            <a:ext cx="5067852" cy="307777"/>
          </a:xfrm>
          <a:prstGeom prst="rect">
            <a:avLst/>
          </a:prstGeom>
          <a:noFill/>
        </p:spPr>
        <p:txBody>
          <a:bodyPr wrap="square" rtlCol="0">
            <a:spAutoFit/>
          </a:bodyPr>
          <a:lstStyle/>
          <a:p>
            <a:pPr>
              <a:tabLst>
                <a:tab pos="3498850" algn="l"/>
              </a:tabLst>
            </a:pPr>
            <a:r>
              <a:rPr lang="fr-CA" sz="1200" dirty="0">
                <a:latin typeface="+mj-lt"/>
              </a:rPr>
              <a:t>   </a:t>
            </a:r>
            <a:r>
              <a:rPr lang="fr-CA" sz="1400" b="1" dirty="0">
                <a:latin typeface="+mj-lt"/>
              </a:rPr>
              <a:t>100,0 %	</a:t>
            </a:r>
            <a:endParaRPr lang="fr-CA" sz="1200" dirty="0">
              <a:latin typeface="+mj-lt"/>
            </a:endParaRPr>
          </a:p>
        </p:txBody>
      </p:sp>
      <p:cxnSp>
        <p:nvCxnSpPr>
          <p:cNvPr id="15" name="Connecteur droit 4">
            <a:extLst>
              <a:ext uri="{FF2B5EF4-FFF2-40B4-BE49-F238E27FC236}">
                <a16:creationId xmlns:a16="http://schemas.microsoft.com/office/drawing/2014/main" id="{15F9D8EE-8E50-0CFA-D131-94B27D792DB3}"/>
              </a:ext>
            </a:extLst>
          </p:cNvPr>
          <p:cNvCxnSpPr/>
          <p:nvPr/>
        </p:nvCxnSpPr>
        <p:spPr>
          <a:xfrm>
            <a:off x="4980473" y="5094935"/>
            <a:ext cx="2664000" cy="0"/>
          </a:xfrm>
          <a:prstGeom prst="line">
            <a:avLst/>
          </a:prstGeom>
          <a:ln>
            <a:solidFill>
              <a:schemeClr val="accent5"/>
            </a:solidFill>
          </a:ln>
          <a:effectLst>
            <a:outerShdw blurRad="12700" dist="12700" dir="5400000" sx="97000" sy="97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2E857E2-DC25-9937-A2F6-FE4EB201262C}"/>
              </a:ext>
            </a:extLst>
          </p:cNvPr>
          <p:cNvSpPr/>
          <p:nvPr/>
        </p:nvSpPr>
        <p:spPr>
          <a:xfrm>
            <a:off x="3896779" y="5792190"/>
            <a:ext cx="1002197" cy="430887"/>
          </a:xfrm>
          <a:prstGeom prst="rect">
            <a:avLst/>
          </a:prstGeom>
        </p:spPr>
        <p:txBody>
          <a:bodyPr wrap="none">
            <a:spAutoFit/>
          </a:bodyPr>
          <a:lstStyle/>
          <a:p>
            <a:pPr algn="r"/>
            <a:r>
              <a:rPr lang="fr-CA" sz="1050" dirty="0"/>
              <a:t>Ratio de</a:t>
            </a:r>
            <a:br>
              <a:rPr lang="fr-CA" sz="1050" dirty="0"/>
            </a:br>
            <a:r>
              <a:rPr lang="fr-CA" sz="1050" dirty="0"/>
              <a:t>capitalisation</a:t>
            </a:r>
          </a:p>
        </p:txBody>
      </p:sp>
      <p:sp>
        <p:nvSpPr>
          <p:cNvPr id="26" name="Titre 5">
            <a:extLst>
              <a:ext uri="{FF2B5EF4-FFF2-40B4-BE49-F238E27FC236}">
                <a16:creationId xmlns:a16="http://schemas.microsoft.com/office/drawing/2014/main" id="{9EC0924D-B925-9C82-CC90-92B18A50F7AA}"/>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400" dirty="0"/>
              <a:t>Situation financière du régime</a:t>
            </a:r>
            <a:endParaRPr lang="fr-CA" sz="4400" dirty="0">
              <a:solidFill>
                <a:schemeClr val="accent2"/>
              </a:solidFill>
            </a:endParaRPr>
          </a:p>
        </p:txBody>
      </p:sp>
      <p:sp>
        <p:nvSpPr>
          <p:cNvPr id="4" name="Rectangle 3">
            <a:extLst>
              <a:ext uri="{FF2B5EF4-FFF2-40B4-BE49-F238E27FC236}">
                <a16:creationId xmlns:a16="http://schemas.microsoft.com/office/drawing/2014/main" id="{7148B88A-7448-BD9B-2297-25E67514C1E3}"/>
              </a:ext>
            </a:extLst>
          </p:cNvPr>
          <p:cNvSpPr/>
          <p:nvPr>
            <p:custDataLst>
              <p:tags r:id="rId2"/>
            </p:custDataLst>
          </p:nvPr>
        </p:nvSpPr>
        <p:spPr>
          <a:xfrm>
            <a:off x="1520044" y="1575084"/>
            <a:ext cx="3151978" cy="42558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16">
            <a:extLst>
              <a:ext uri="{FF2B5EF4-FFF2-40B4-BE49-F238E27FC236}">
                <a16:creationId xmlns:a16="http://schemas.microsoft.com/office/drawing/2014/main" id="{13D1254A-EA7A-9492-5508-90923E70D583}"/>
              </a:ext>
            </a:extLst>
          </p:cNvPr>
          <p:cNvSpPr txBox="1"/>
          <p:nvPr/>
        </p:nvSpPr>
        <p:spPr>
          <a:xfrm>
            <a:off x="868680" y="4484118"/>
            <a:ext cx="2398303" cy="738664"/>
          </a:xfrm>
          <a:prstGeom prst="rect">
            <a:avLst/>
          </a:prstGeom>
          <a:noFill/>
        </p:spPr>
        <p:txBody>
          <a:bodyPr wrap="square" rtlCol="0">
            <a:spAutoFit/>
          </a:bodyPr>
          <a:lstStyle/>
          <a:p>
            <a:r>
              <a:rPr lang="fr-CA" sz="1400" i="1" dirty="0"/>
              <a:t>* Provision pour écarts défavorables de l’évaluation du 31 mai 2022</a:t>
            </a:r>
          </a:p>
        </p:txBody>
      </p:sp>
      <p:sp>
        <p:nvSpPr>
          <p:cNvPr id="6" name="ZoneTexte 5">
            <a:extLst>
              <a:ext uri="{FF2B5EF4-FFF2-40B4-BE49-F238E27FC236}">
                <a16:creationId xmlns:a16="http://schemas.microsoft.com/office/drawing/2014/main" id="{675206F5-AE9D-0B3F-12C0-B2CF3FD96040}"/>
              </a:ext>
            </a:extLst>
          </p:cNvPr>
          <p:cNvSpPr txBox="1"/>
          <p:nvPr/>
        </p:nvSpPr>
        <p:spPr>
          <a:xfrm>
            <a:off x="868680" y="1949713"/>
            <a:ext cx="3028099" cy="936104"/>
          </a:xfrm>
          <a:prstGeom prst="rect">
            <a:avLst/>
          </a:prstGeom>
          <a:noFill/>
        </p:spPr>
        <p:txBody>
          <a:bodyPr wrap="square" rtlCol="0">
            <a:no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fr-FR" sz="2000" b="1" dirty="0">
                <a:latin typeface="Arial" panose="020B0604020202020204"/>
                <a:cs typeface="Verdana"/>
              </a:rPr>
              <a:t>NIVEAU DE </a:t>
            </a:r>
            <a:br>
              <a:rPr lang="fr-FR" sz="2000" b="1" dirty="0">
                <a:latin typeface="Arial" panose="020B0604020202020204"/>
                <a:cs typeface="Verdana"/>
              </a:rPr>
            </a:br>
            <a:r>
              <a:rPr lang="fr-FR" sz="2000" b="1" dirty="0">
                <a:latin typeface="Arial" panose="020B0604020202020204"/>
                <a:cs typeface="Verdana"/>
              </a:rPr>
              <a:t>PROVISIONNEMENT </a:t>
            </a:r>
            <a:br>
              <a:rPr lang="fr-FR" sz="2000" b="1" dirty="0">
                <a:latin typeface="Arial" panose="020B0604020202020204"/>
                <a:cs typeface="Verdana"/>
              </a:rPr>
            </a:br>
            <a:r>
              <a:rPr lang="fr-FR" sz="2000" dirty="0">
                <a:latin typeface="Arial" panose="020B0604020202020204"/>
                <a:cs typeface="Verdana"/>
              </a:rPr>
              <a:t>Approche de continuité</a:t>
            </a:r>
            <a:br>
              <a:rPr kumimoji="0" lang="fr-FR" sz="2000" b="1" i="0" u="none" strike="noStrike" kern="1200" cap="none" spc="0" normalizeH="0" baseline="0" noProof="0" dirty="0">
                <a:ln>
                  <a:noFill/>
                </a:ln>
                <a:effectLst/>
                <a:uLnTx/>
                <a:uFillTx/>
                <a:latin typeface="Arial" panose="020B0604020202020204"/>
                <a:ea typeface="+mn-ea"/>
                <a:cs typeface="Verdana"/>
              </a:rPr>
            </a:br>
            <a:r>
              <a:rPr lang="fr-FR" sz="1600" dirty="0">
                <a:latin typeface="Arial" panose="020B0604020202020204"/>
                <a:cs typeface="Verdana"/>
              </a:rPr>
              <a:t>(en millions de dollars)</a:t>
            </a:r>
            <a:endParaRPr kumimoji="0" lang="fr-FR" sz="1600" b="0" i="0" u="none" strike="noStrike" kern="1200" cap="none" spc="0" normalizeH="0" baseline="0" noProof="0" dirty="0">
              <a:ln>
                <a:noFill/>
              </a:ln>
              <a:effectLst/>
              <a:uLnTx/>
              <a:uFillTx/>
              <a:latin typeface="Arial" panose="020B0604020202020204"/>
              <a:ea typeface="+mn-ea"/>
              <a:cs typeface="Verdana"/>
            </a:endParaRPr>
          </a:p>
        </p:txBody>
      </p:sp>
      <p:grpSp>
        <p:nvGrpSpPr>
          <p:cNvPr id="18" name="Group_45533,6002893519087144">
            <a:extLst>
              <a:ext uri="{FF2B5EF4-FFF2-40B4-BE49-F238E27FC236}">
                <a16:creationId xmlns:a16="http://schemas.microsoft.com/office/drawing/2014/main" id="{B190460F-834A-849A-BB16-91D4098CA8D3}"/>
              </a:ext>
            </a:extLst>
          </p:cNvPr>
          <p:cNvGrpSpPr/>
          <p:nvPr/>
        </p:nvGrpSpPr>
        <p:grpSpPr>
          <a:xfrm>
            <a:off x="4199412" y="3676512"/>
            <a:ext cx="935249" cy="400110"/>
            <a:chOff x="3627680" y="3915052"/>
            <a:chExt cx="935249" cy="400110"/>
          </a:xfrm>
        </p:grpSpPr>
        <p:sp>
          <p:nvSpPr>
            <p:cNvPr id="19" name="Rectangle 18">
              <a:extLst>
                <a:ext uri="{FF2B5EF4-FFF2-40B4-BE49-F238E27FC236}">
                  <a16:creationId xmlns:a16="http://schemas.microsoft.com/office/drawing/2014/main" id="{DA72BF76-4F3A-07E1-DFE3-82557FE0A9C8}"/>
                </a:ext>
              </a:extLst>
            </p:cNvPr>
            <p:cNvSpPr/>
            <p:nvPr/>
          </p:nvSpPr>
          <p:spPr>
            <a:xfrm>
              <a:off x="3681680" y="3915052"/>
              <a:ext cx="881249" cy="400110"/>
            </a:xfrm>
            <a:prstGeom prst="rect">
              <a:avLst/>
            </a:prstGeom>
          </p:spPr>
          <p:txBody>
            <a:bodyPr wrap="square">
              <a:spAutoFit/>
            </a:bodyPr>
            <a:lstStyle/>
            <a:p>
              <a:r>
                <a:rPr lang="fr-CA" sz="1000" dirty="0"/>
                <a:t>Compte</a:t>
              </a:r>
              <a:br>
                <a:rPr lang="fr-CA" sz="1000" dirty="0"/>
              </a:br>
              <a:r>
                <a:rPr lang="fr-CA" sz="1000" dirty="0"/>
                <a:t>général</a:t>
              </a:r>
            </a:p>
          </p:txBody>
        </p:sp>
        <p:sp>
          <p:nvSpPr>
            <p:cNvPr id="20" name="Rectangle 19">
              <a:extLst>
                <a:ext uri="{FF2B5EF4-FFF2-40B4-BE49-F238E27FC236}">
                  <a16:creationId xmlns:a16="http://schemas.microsoft.com/office/drawing/2014/main" id="{18409C05-2DC3-1BAF-9F2C-58CF467B3688}"/>
                </a:ext>
              </a:extLst>
            </p:cNvPr>
            <p:cNvSpPr>
              <a:spLocks noChangeAspect="1"/>
            </p:cNvSpPr>
            <p:nvPr/>
          </p:nvSpPr>
          <p:spPr>
            <a:xfrm>
              <a:off x="3627680" y="3977022"/>
              <a:ext cx="108000"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1" name="Group_45533,6003356481005623">
            <a:extLst>
              <a:ext uri="{FF2B5EF4-FFF2-40B4-BE49-F238E27FC236}">
                <a16:creationId xmlns:a16="http://schemas.microsoft.com/office/drawing/2014/main" id="{AA3FE52D-FCCC-3ABB-E507-14632BB1C3FC}"/>
              </a:ext>
            </a:extLst>
          </p:cNvPr>
          <p:cNvGrpSpPr/>
          <p:nvPr/>
        </p:nvGrpSpPr>
        <p:grpSpPr>
          <a:xfrm>
            <a:off x="4199412" y="3387298"/>
            <a:ext cx="935249" cy="246221"/>
            <a:chOff x="3627680" y="3915052"/>
            <a:chExt cx="935249" cy="246221"/>
          </a:xfrm>
        </p:grpSpPr>
        <p:sp>
          <p:nvSpPr>
            <p:cNvPr id="23" name="Rectangle 22">
              <a:extLst>
                <a:ext uri="{FF2B5EF4-FFF2-40B4-BE49-F238E27FC236}">
                  <a16:creationId xmlns:a16="http://schemas.microsoft.com/office/drawing/2014/main" id="{6412CC50-B781-3017-5A96-180F763FD3A1}"/>
                </a:ext>
              </a:extLst>
            </p:cNvPr>
            <p:cNvSpPr>
              <a:spLocks noChangeAspect="1"/>
            </p:cNvSpPr>
            <p:nvPr/>
          </p:nvSpPr>
          <p:spPr>
            <a:xfrm>
              <a:off x="3627680" y="3977022"/>
              <a:ext cx="108000"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025FA105-F661-9D30-9177-130667E9A7D6}"/>
                </a:ext>
              </a:extLst>
            </p:cNvPr>
            <p:cNvSpPr/>
            <p:nvPr/>
          </p:nvSpPr>
          <p:spPr>
            <a:xfrm>
              <a:off x="3681680" y="3915052"/>
              <a:ext cx="881249" cy="246221"/>
            </a:xfrm>
            <a:prstGeom prst="rect">
              <a:avLst/>
            </a:prstGeom>
          </p:spPr>
          <p:txBody>
            <a:bodyPr wrap="square">
              <a:spAutoFit/>
            </a:bodyPr>
            <a:lstStyle/>
            <a:p>
              <a:r>
                <a:rPr lang="fr-CA" sz="1000" dirty="0"/>
                <a:t>Réserve</a:t>
              </a:r>
            </a:p>
          </p:txBody>
        </p:sp>
      </p:grpSp>
    </p:spTree>
    <p:extLst>
      <p:ext uri="{BB962C8B-B14F-4D97-AF65-F5344CB8AC3E}">
        <p14:creationId xmlns:p14="http://schemas.microsoft.com/office/powerpoint/2010/main" val="2133550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17</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400" dirty="0"/>
              <a:t>Principales règles de financement</a:t>
            </a:r>
            <a:endParaRPr lang="fr-CA" sz="4400" dirty="0">
              <a:solidFill>
                <a:schemeClr val="accent2"/>
              </a:solidFill>
            </a:endParaRPr>
          </a:p>
        </p:txBody>
      </p:sp>
      <p:sp>
        <p:nvSpPr>
          <p:cNvPr id="15" name="Espace réservé du contenu 2">
            <a:extLst>
              <a:ext uri="{FF2B5EF4-FFF2-40B4-BE49-F238E27FC236}">
                <a16:creationId xmlns:a16="http://schemas.microsoft.com/office/drawing/2014/main" id="{E2A0E001-8AAB-73F5-FD16-75EB2A67C201}"/>
              </a:ext>
            </a:extLst>
          </p:cNvPr>
          <p:cNvSpPr txBox="1">
            <a:spLocks/>
          </p:cNvSpPr>
          <p:nvPr/>
        </p:nvSpPr>
        <p:spPr>
          <a:xfrm>
            <a:off x="1351622" y="1961943"/>
            <a:ext cx="9866756" cy="4394406"/>
          </a:xfrm>
          <a:prstGeom prst="rect">
            <a:avLst/>
          </a:prstGeom>
        </p:spPr>
        <p:txBody>
          <a:bodyPr numCol="1" spcCol="79200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
              </a:spcAft>
            </a:pPr>
            <a:r>
              <a:rPr lang="fr-CA" sz="2000" b="1" dirty="0"/>
              <a:t>Cotisations </a:t>
            </a:r>
            <a:r>
              <a:rPr lang="fr-CA" sz="2000" b="1" dirty="0">
                <a:solidFill>
                  <a:schemeClr val="accent2"/>
                </a:solidFill>
              </a:rPr>
              <a:t>d’exercice</a:t>
            </a:r>
            <a:r>
              <a:rPr lang="fr-CA" sz="2000" b="1" dirty="0"/>
              <a:t> - valeur des nouvelles prestations acquises</a:t>
            </a:r>
          </a:p>
          <a:p>
            <a:pPr lvl="1">
              <a:spcAft>
                <a:spcPts val="100"/>
              </a:spcAft>
            </a:pPr>
            <a:r>
              <a:rPr lang="fr-CA" sz="1600" dirty="0"/>
              <a:t>Partage </a:t>
            </a:r>
            <a:r>
              <a:rPr lang="fr-CA" sz="1600" dirty="0">
                <a:sym typeface="Wingdings" panose="05000000000000000000" pitchFamily="2" charset="2"/>
              </a:rPr>
              <a:t></a:t>
            </a:r>
            <a:r>
              <a:rPr lang="fr-CA" sz="1600" dirty="0"/>
              <a:t>   55 % Université </a:t>
            </a:r>
            <a:r>
              <a:rPr lang="fr-CA" sz="1600" dirty="0">
                <a:solidFill>
                  <a:schemeClr val="tx1">
                    <a:lumMod val="50000"/>
                    <a:lumOff val="50000"/>
                  </a:schemeClr>
                </a:solidFill>
              </a:rPr>
              <a:t>|</a:t>
            </a:r>
            <a:r>
              <a:rPr lang="fr-CA" sz="1600" dirty="0"/>
              <a:t> 45 % participants actifs</a:t>
            </a:r>
          </a:p>
          <a:p>
            <a:pPr>
              <a:spcBef>
                <a:spcPts val="1200"/>
              </a:spcBef>
              <a:spcAft>
                <a:spcPts val="100"/>
              </a:spcAft>
            </a:pPr>
            <a:r>
              <a:rPr lang="fr-CA" sz="2000" b="1" dirty="0"/>
              <a:t>Cotisations </a:t>
            </a:r>
            <a:r>
              <a:rPr lang="fr-CA" sz="2000" b="1" dirty="0">
                <a:solidFill>
                  <a:schemeClr val="accent2"/>
                </a:solidFill>
              </a:rPr>
              <a:t>de stabilisation </a:t>
            </a:r>
            <a:r>
              <a:rPr lang="fr-CA" sz="2000" b="1" dirty="0"/>
              <a:t>- prudence accrue</a:t>
            </a:r>
          </a:p>
          <a:p>
            <a:pPr lvl="1">
              <a:spcAft>
                <a:spcPts val="100"/>
              </a:spcAft>
            </a:pPr>
            <a:r>
              <a:rPr lang="fr-CA" sz="1600" dirty="0"/>
              <a:t>Obligatoire en vertu de la Loi RRSU et permanente selon les dispositions du régime </a:t>
            </a:r>
            <a:br>
              <a:rPr lang="fr-CA" sz="1600" dirty="0"/>
            </a:br>
            <a:r>
              <a:rPr lang="fr-CA" sz="1600" dirty="0"/>
              <a:t>(minimum de 10 % des cotisations d’exercice sans marge)</a:t>
            </a:r>
          </a:p>
          <a:p>
            <a:pPr lvl="1">
              <a:spcAft>
                <a:spcPts val="100"/>
              </a:spcAft>
            </a:pPr>
            <a:r>
              <a:rPr lang="fr-CA" sz="1600" dirty="0"/>
              <a:t>Partage </a:t>
            </a:r>
            <a:r>
              <a:rPr lang="fr-CA" sz="1600" dirty="0">
                <a:sym typeface="Wingdings" panose="05000000000000000000" pitchFamily="2" charset="2"/>
              </a:rPr>
              <a:t></a:t>
            </a:r>
            <a:r>
              <a:rPr lang="fr-CA" sz="1600" dirty="0"/>
              <a:t>   55 % Université </a:t>
            </a:r>
            <a:r>
              <a:rPr lang="fr-CA" sz="1600" dirty="0">
                <a:solidFill>
                  <a:schemeClr val="tx1">
                    <a:lumMod val="50000"/>
                    <a:lumOff val="50000"/>
                  </a:schemeClr>
                </a:solidFill>
              </a:rPr>
              <a:t>|</a:t>
            </a:r>
            <a:r>
              <a:rPr lang="fr-CA" sz="1600" dirty="0"/>
              <a:t> 45 % participants actifs</a:t>
            </a:r>
          </a:p>
          <a:p>
            <a:pPr>
              <a:spcBef>
                <a:spcPts val="1200"/>
              </a:spcBef>
              <a:spcAft>
                <a:spcPts val="100"/>
              </a:spcAft>
            </a:pPr>
            <a:r>
              <a:rPr lang="fr-CA" sz="2000" b="1" dirty="0"/>
              <a:t>Cotisations</a:t>
            </a:r>
            <a:r>
              <a:rPr lang="fr-CA" sz="2000" b="1" dirty="0">
                <a:solidFill>
                  <a:schemeClr val="accent2"/>
                </a:solidFill>
              </a:rPr>
              <a:t> d’équilibre </a:t>
            </a:r>
            <a:r>
              <a:rPr lang="fr-CA" sz="2000" b="1" dirty="0"/>
              <a:t>- si déficit de continuité</a:t>
            </a:r>
          </a:p>
          <a:p>
            <a:pPr lvl="1">
              <a:spcAft>
                <a:spcPts val="100"/>
              </a:spcAft>
            </a:pPr>
            <a:r>
              <a:rPr lang="fr-CA" sz="1600" dirty="0"/>
              <a:t>Déficit amorti sur une période de 15 ans</a:t>
            </a:r>
          </a:p>
          <a:p>
            <a:pPr lvl="1">
              <a:spcAft>
                <a:spcPts val="100"/>
              </a:spcAft>
            </a:pPr>
            <a:r>
              <a:rPr lang="fr-CA" sz="1600" dirty="0"/>
              <a:t>Financées à 50 % par la réserve (si suffisante)</a:t>
            </a:r>
          </a:p>
          <a:p>
            <a:pPr lvl="1">
              <a:spcAft>
                <a:spcPts val="100"/>
              </a:spcAft>
            </a:pPr>
            <a:r>
              <a:rPr lang="fr-CA" sz="1600" dirty="0"/>
              <a:t>Le solde est financé </a:t>
            </a:r>
            <a:r>
              <a:rPr lang="fr-CA" sz="1600" dirty="0">
                <a:sym typeface="Wingdings" panose="05000000000000000000" pitchFamily="2" charset="2"/>
              </a:rPr>
              <a:t></a:t>
            </a:r>
            <a:r>
              <a:rPr lang="fr-CA" sz="1600" dirty="0"/>
              <a:t>   50 % Université </a:t>
            </a:r>
            <a:r>
              <a:rPr lang="fr-CA" sz="1600" dirty="0">
                <a:solidFill>
                  <a:schemeClr val="tx1">
                    <a:lumMod val="50000"/>
                    <a:lumOff val="50000"/>
                  </a:schemeClr>
                </a:solidFill>
              </a:rPr>
              <a:t>|</a:t>
            </a:r>
            <a:r>
              <a:rPr lang="fr-CA" sz="1600" dirty="0"/>
              <a:t> 50 % participants actifs</a:t>
            </a:r>
          </a:p>
        </p:txBody>
      </p:sp>
      <p:sp>
        <p:nvSpPr>
          <p:cNvPr id="16" name="Espace réservé du numéro de diapositive 3">
            <a:extLst>
              <a:ext uri="{FF2B5EF4-FFF2-40B4-BE49-F238E27FC236}">
                <a16:creationId xmlns:a16="http://schemas.microsoft.com/office/drawing/2014/main" id="{91D5E4F9-088B-01B5-4500-913870CBB9AD}"/>
              </a:ext>
            </a:extLst>
          </p:cNvPr>
          <p:cNvSpPr txBox="1">
            <a:spLocks/>
          </p:cNvSpPr>
          <p:nvPr/>
        </p:nvSpPr>
        <p:spPr>
          <a:xfrm>
            <a:off x="11208568" y="6275311"/>
            <a:ext cx="577032" cy="340147"/>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56EBEC-C5D1-4D72-89A6-2B8A2ADFC5EF}" type="slidenum">
              <a:rPr lang="fr-CA" smtClean="0"/>
              <a:pPr/>
              <a:t>17</a:t>
            </a:fld>
            <a:endParaRPr lang="fr-CA"/>
          </a:p>
        </p:txBody>
      </p:sp>
      <p:sp>
        <p:nvSpPr>
          <p:cNvPr id="17" name="Rectangle 16">
            <a:extLst>
              <a:ext uri="{FF2B5EF4-FFF2-40B4-BE49-F238E27FC236}">
                <a16:creationId xmlns:a16="http://schemas.microsoft.com/office/drawing/2014/main" id="{A35B2F1B-E897-1723-3AF1-8028CDD56D7F}"/>
              </a:ext>
            </a:extLst>
          </p:cNvPr>
          <p:cNvSpPr/>
          <p:nvPr/>
        </p:nvSpPr>
        <p:spPr>
          <a:xfrm>
            <a:off x="914400" y="1236991"/>
            <a:ext cx="8344184" cy="430887"/>
          </a:xfrm>
          <a:prstGeom prst="rect">
            <a:avLst/>
          </a:prstGeom>
        </p:spPr>
        <p:txBody>
          <a:bodyPr wrap="square">
            <a:spAutoFit/>
          </a:bodyPr>
          <a:lstStyle/>
          <a:p>
            <a:pPr lvl="0" eaLnBrk="0" fontAlgn="base" hangingPunct="0">
              <a:spcBef>
                <a:spcPct val="20000"/>
              </a:spcBef>
              <a:spcAft>
                <a:spcPct val="0"/>
              </a:spcAft>
            </a:pPr>
            <a:r>
              <a:rPr lang="fr-CA" sz="2200" b="1" kern="0" dirty="0">
                <a:solidFill>
                  <a:schemeClr val="accent1"/>
                </a:solidFill>
              </a:rPr>
              <a:t>Trois types de cotisations requises</a:t>
            </a:r>
          </a:p>
        </p:txBody>
      </p:sp>
      <p:sp>
        <p:nvSpPr>
          <p:cNvPr id="18" name="Ellipse 4">
            <a:extLst>
              <a:ext uri="{FF2B5EF4-FFF2-40B4-BE49-F238E27FC236}">
                <a16:creationId xmlns:a16="http://schemas.microsoft.com/office/drawing/2014/main" id="{33119D8D-438C-02F6-BFA0-26E29E157E44}"/>
              </a:ext>
            </a:extLst>
          </p:cNvPr>
          <p:cNvSpPr>
            <a:spLocks noChangeAspect="1"/>
          </p:cNvSpPr>
          <p:nvPr/>
        </p:nvSpPr>
        <p:spPr>
          <a:xfrm>
            <a:off x="973622" y="2001535"/>
            <a:ext cx="360000" cy="365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lumMod val="95000"/>
                  </a:schemeClr>
                </a:solidFill>
              </a:rPr>
              <a:t>1</a:t>
            </a:r>
          </a:p>
        </p:txBody>
      </p:sp>
      <p:sp>
        <p:nvSpPr>
          <p:cNvPr id="19" name="Ellipse 10">
            <a:extLst>
              <a:ext uri="{FF2B5EF4-FFF2-40B4-BE49-F238E27FC236}">
                <a16:creationId xmlns:a16="http://schemas.microsoft.com/office/drawing/2014/main" id="{A131743E-51F1-05E9-6F8A-5A988F0B65B7}"/>
              </a:ext>
            </a:extLst>
          </p:cNvPr>
          <p:cNvSpPr>
            <a:spLocks noChangeAspect="1"/>
          </p:cNvSpPr>
          <p:nvPr/>
        </p:nvSpPr>
        <p:spPr>
          <a:xfrm>
            <a:off x="991622" y="2797674"/>
            <a:ext cx="360000" cy="365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lumMod val="95000"/>
                  </a:schemeClr>
                </a:solidFill>
              </a:rPr>
              <a:t>2</a:t>
            </a:r>
          </a:p>
        </p:txBody>
      </p:sp>
      <p:sp>
        <p:nvSpPr>
          <p:cNvPr id="20" name="Ellipse 12">
            <a:extLst>
              <a:ext uri="{FF2B5EF4-FFF2-40B4-BE49-F238E27FC236}">
                <a16:creationId xmlns:a16="http://schemas.microsoft.com/office/drawing/2014/main" id="{9F8852D2-31A9-243C-FFDB-DF74C059DBED}"/>
              </a:ext>
            </a:extLst>
          </p:cNvPr>
          <p:cNvSpPr>
            <a:spLocks noChangeAspect="1"/>
          </p:cNvSpPr>
          <p:nvPr/>
        </p:nvSpPr>
        <p:spPr>
          <a:xfrm>
            <a:off x="991622" y="4159146"/>
            <a:ext cx="360000" cy="3651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lumMod val="95000"/>
                  </a:schemeClr>
                </a:solidFill>
              </a:rPr>
              <a:t>3</a:t>
            </a:r>
          </a:p>
        </p:txBody>
      </p:sp>
    </p:spTree>
    <p:extLst>
      <p:ext uri="{BB962C8B-B14F-4D97-AF65-F5344CB8AC3E}">
        <p14:creationId xmlns:p14="http://schemas.microsoft.com/office/powerpoint/2010/main" val="2582086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a:fld id="{81D60167-4931-47E6-BA6A-407CBD079E47}" type="slidenum">
              <a:rPr lang="fr-CA" smtClean="0"/>
              <a:pPr marL="200025"/>
              <a:t>18</a:t>
            </a:fld>
            <a:endParaRPr lang="fr-CA" dirty="0"/>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r>
              <a:rPr lang="en-CA"/>
              <a:t>Régime de retraite de l’Université de Montréal</a:t>
            </a:r>
            <a:endParaRPr lang="fr-CA" dirty="0"/>
          </a:p>
        </p:txBody>
      </p:sp>
      <p:sp>
        <p:nvSpPr>
          <p:cNvPr id="26" name="Titre 5">
            <a:extLst>
              <a:ext uri="{FF2B5EF4-FFF2-40B4-BE49-F238E27FC236}">
                <a16:creationId xmlns:a16="http://schemas.microsoft.com/office/drawing/2014/main" id="{9EC0924D-B925-9C82-CC90-92B18A50F7AA}"/>
              </a:ext>
            </a:extLst>
          </p:cNvPr>
          <p:cNvSpPr txBox="1">
            <a:spLocks/>
          </p:cNvSpPr>
          <p:nvPr/>
        </p:nvSpPr>
        <p:spPr>
          <a:xfrm>
            <a:off x="914400" y="538209"/>
            <a:ext cx="11105322"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200" dirty="0"/>
              <a:t>Cotisations requises en 2024 et 2025</a:t>
            </a:r>
            <a:endParaRPr lang="fr-CA" sz="4200" dirty="0">
              <a:solidFill>
                <a:schemeClr val="accent2"/>
              </a:solidFill>
            </a:endParaRPr>
          </a:p>
        </p:txBody>
      </p:sp>
      <p:graphicFrame>
        <p:nvGraphicFramePr>
          <p:cNvPr id="3" name="Graphique 40">
            <a:extLst>
              <a:ext uri="{FF2B5EF4-FFF2-40B4-BE49-F238E27FC236}">
                <a16:creationId xmlns:a16="http://schemas.microsoft.com/office/drawing/2014/main" id="{02242758-8EA5-AD5D-70AF-CC0B9BD6A244}"/>
              </a:ext>
            </a:extLst>
          </p:cNvPr>
          <p:cNvGraphicFramePr>
            <a:graphicFrameLocks/>
          </p:cNvGraphicFramePr>
          <p:nvPr>
            <p:extLst>
              <p:ext uri="{D42A27DB-BD31-4B8C-83A1-F6EECF244321}">
                <p14:modId xmlns:p14="http://schemas.microsoft.com/office/powerpoint/2010/main" val="2100237686"/>
              </p:ext>
            </p:extLst>
          </p:nvPr>
        </p:nvGraphicFramePr>
        <p:xfrm>
          <a:off x="603505" y="1614938"/>
          <a:ext cx="5242485" cy="4394406"/>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e 36">
            <a:extLst>
              <a:ext uri="{FF2B5EF4-FFF2-40B4-BE49-F238E27FC236}">
                <a16:creationId xmlns:a16="http://schemas.microsoft.com/office/drawing/2014/main" id="{404C6E58-CFBA-F066-8777-E9C4C4D42EA9}"/>
              </a:ext>
            </a:extLst>
          </p:cNvPr>
          <p:cNvGrpSpPr/>
          <p:nvPr/>
        </p:nvGrpSpPr>
        <p:grpSpPr>
          <a:xfrm>
            <a:off x="6372225" y="1925385"/>
            <a:ext cx="5819775" cy="4394406"/>
            <a:chOff x="5576358" y="2074991"/>
            <a:chExt cx="5819775" cy="4394406"/>
          </a:xfrm>
        </p:grpSpPr>
        <p:sp>
          <p:nvSpPr>
            <p:cNvPr id="24" name="Espace réservé du contenu 2">
              <a:extLst>
                <a:ext uri="{FF2B5EF4-FFF2-40B4-BE49-F238E27FC236}">
                  <a16:creationId xmlns:a16="http://schemas.microsoft.com/office/drawing/2014/main" id="{DFCD7390-0C3D-FE9A-4C3B-36581CDAD5EC}"/>
                </a:ext>
              </a:extLst>
            </p:cNvPr>
            <p:cNvSpPr txBox="1">
              <a:spLocks/>
            </p:cNvSpPr>
            <p:nvPr/>
          </p:nvSpPr>
          <p:spPr>
            <a:xfrm>
              <a:off x="5576358" y="2074991"/>
              <a:ext cx="5819775" cy="4394406"/>
            </a:xfrm>
            <a:prstGeom prst="rect">
              <a:avLst/>
            </a:prstGeom>
          </p:spPr>
          <p:txBody>
            <a:bodyPr numCol="1" spcCol="792000">
              <a:noAutofit/>
            </a:bodyPr>
            <a:lstStyle>
              <a:lvl1pPr marL="0" indent="0" algn="l" rtl="0" eaLnBrk="0" fontAlgn="base" hangingPunct="0">
                <a:spcBef>
                  <a:spcPct val="20000"/>
                </a:spcBef>
                <a:spcAft>
                  <a:spcPct val="0"/>
                </a:spcAft>
                <a:buNone/>
                <a:defRPr sz="26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2pPr>
              <a:lvl3pPr marL="1143000" indent="-228600" algn="l" rtl="0" eaLnBrk="0" fontAlgn="base" hangingPunct="0">
                <a:spcBef>
                  <a:spcPct val="20000"/>
                </a:spcBef>
                <a:spcAft>
                  <a:spcPct val="0"/>
                </a:spcAft>
                <a:buFont typeface="Symbol" panose="05050102010706020507" pitchFamily="18" charset="2"/>
                <a:buChar char="&gt;"/>
                <a:defRPr sz="2600">
                  <a:solidFill>
                    <a:schemeClr val="tx1"/>
                  </a:solidFill>
                  <a:latin typeface="+mn-lt"/>
                </a:defRPr>
              </a:lvl3pPr>
              <a:lvl4pPr marL="0" indent="0" algn="l" rtl="0" eaLnBrk="0" fontAlgn="base" hangingPunct="0">
                <a:spcBef>
                  <a:spcPct val="20000"/>
                </a:spcBef>
                <a:spcAft>
                  <a:spcPct val="0"/>
                </a:spcAft>
                <a:buFontTx/>
                <a:buNone/>
                <a:defRPr sz="1800" b="1" cap="all">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tabLst>
                  <a:tab pos="4848225" algn="r"/>
                </a:tabLst>
              </a:pPr>
              <a:r>
                <a:rPr lang="fr-CA" sz="1900" kern="0" dirty="0"/>
                <a:t>Cotisations </a:t>
              </a:r>
              <a:r>
                <a:rPr lang="fr-CA" sz="1900" kern="0" dirty="0">
                  <a:solidFill>
                    <a:schemeClr val="accent2"/>
                  </a:solidFill>
                </a:rPr>
                <a:t>d’exercice</a:t>
              </a:r>
              <a:r>
                <a:rPr lang="fr-CA" sz="1900" kern="0" dirty="0"/>
                <a:t> </a:t>
              </a:r>
              <a:r>
                <a:rPr lang="fr-CA" sz="1900" b="0" kern="0" dirty="0"/>
                <a:t>: 	</a:t>
              </a:r>
              <a:r>
                <a:rPr lang="fr-CA" sz="1900" kern="0" dirty="0"/>
                <a:t>18,83 %</a:t>
              </a:r>
            </a:p>
            <a:p>
              <a:r>
                <a:rPr lang="fr-CA" sz="1400" b="0" kern="0" dirty="0"/>
                <a:t>Valeur des nouvelles prestations s’accumulant </a:t>
              </a:r>
              <a:br>
                <a:rPr lang="fr-CA" sz="1400" b="0" kern="0" dirty="0"/>
              </a:br>
              <a:r>
                <a:rPr lang="fr-CA" sz="1400" b="0" kern="0" dirty="0"/>
                <a:t>au cours d’une année pour tous les participants actifs</a:t>
              </a:r>
            </a:p>
            <a:p>
              <a:pPr>
                <a:spcBef>
                  <a:spcPts val="1800"/>
                </a:spcBef>
                <a:tabLst>
                  <a:tab pos="4848225" algn="r"/>
                </a:tabLst>
              </a:pPr>
              <a:r>
                <a:rPr lang="fr-CA" sz="1900" kern="0" dirty="0"/>
                <a:t>Cotisations </a:t>
              </a:r>
              <a:r>
                <a:rPr lang="fr-CA" sz="1900" kern="0" dirty="0">
                  <a:solidFill>
                    <a:schemeClr val="accent2"/>
                  </a:solidFill>
                </a:rPr>
                <a:t>de stabilisation </a:t>
              </a:r>
              <a:r>
                <a:rPr lang="fr-CA" sz="1900" b="0" kern="0" dirty="0"/>
                <a:t>: 	</a:t>
              </a:r>
              <a:r>
                <a:rPr lang="fr-CA" sz="1900" kern="0" dirty="0"/>
                <a:t>1,97 %</a:t>
              </a:r>
              <a:br>
                <a:rPr lang="fr-CA" sz="1900" b="0" kern="0" dirty="0"/>
              </a:br>
              <a:r>
                <a:rPr lang="fr-CA" sz="1400" b="0" kern="0" dirty="0"/>
                <a:t>Marge de sécurité obligatoire, minimum de 10 % </a:t>
              </a:r>
              <a:br>
                <a:rPr lang="fr-CA" sz="1400" b="0" kern="0" dirty="0"/>
              </a:br>
              <a:r>
                <a:rPr lang="fr-CA" sz="1400" b="0" kern="0" dirty="0"/>
                <a:t>de la cotisation d’exercice</a:t>
              </a:r>
            </a:p>
            <a:p>
              <a:pPr>
                <a:spcBef>
                  <a:spcPts val="1800"/>
                </a:spcBef>
                <a:tabLst>
                  <a:tab pos="4848225" algn="r"/>
                </a:tabLst>
              </a:pPr>
              <a:r>
                <a:rPr lang="fr-CA" sz="1900" kern="0" dirty="0"/>
                <a:t>Cotisations </a:t>
              </a:r>
              <a:r>
                <a:rPr lang="fr-CA" sz="1900" kern="0" dirty="0">
                  <a:solidFill>
                    <a:schemeClr val="accent2"/>
                  </a:solidFill>
                </a:rPr>
                <a:t>d’équilibre </a:t>
              </a:r>
              <a:r>
                <a:rPr lang="fr-CA" sz="1900" b="0" kern="0" dirty="0"/>
                <a:t>: 	</a:t>
              </a:r>
              <a:r>
                <a:rPr lang="fr-CA" sz="1900" kern="0" dirty="0" err="1"/>
                <a:t>s.o</a:t>
              </a:r>
              <a:r>
                <a:rPr lang="fr-CA" sz="1900" kern="0" dirty="0"/>
                <a:t>.</a:t>
              </a:r>
            </a:p>
            <a:p>
              <a:pPr>
                <a:spcBef>
                  <a:spcPts val="1800"/>
                </a:spcBef>
                <a:tabLst>
                  <a:tab pos="4848225" algn="r"/>
                </a:tabLst>
              </a:pPr>
              <a:r>
                <a:rPr lang="fr-CA" sz="2400" kern="0" dirty="0"/>
                <a:t>Coût total du régime </a:t>
              </a:r>
              <a:r>
                <a:rPr lang="fr-CA" sz="2100" kern="0" dirty="0"/>
                <a:t>: 	</a:t>
              </a:r>
              <a:r>
                <a:rPr lang="fr-CA" sz="2200" kern="0" dirty="0"/>
                <a:t>20,80 %</a:t>
              </a:r>
            </a:p>
          </p:txBody>
        </p:sp>
        <p:cxnSp>
          <p:nvCxnSpPr>
            <p:cNvPr id="27" name="Connecteur droit 9">
              <a:extLst>
                <a:ext uri="{FF2B5EF4-FFF2-40B4-BE49-F238E27FC236}">
                  <a16:creationId xmlns:a16="http://schemas.microsoft.com/office/drawing/2014/main" id="{7D0FF660-61DE-D6C6-8905-DE841FB1AB45}"/>
                </a:ext>
              </a:extLst>
            </p:cNvPr>
            <p:cNvCxnSpPr/>
            <p:nvPr/>
          </p:nvCxnSpPr>
          <p:spPr>
            <a:xfrm>
              <a:off x="5576358" y="5007008"/>
              <a:ext cx="501967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3E499411-80FB-48E6-1408-F465F405BCAB}"/>
              </a:ext>
            </a:extLst>
          </p:cNvPr>
          <p:cNvSpPr/>
          <p:nvPr/>
        </p:nvSpPr>
        <p:spPr>
          <a:xfrm>
            <a:off x="2454751" y="2355854"/>
            <a:ext cx="933450" cy="323165"/>
          </a:xfrm>
          <a:prstGeom prst="rect">
            <a:avLst/>
          </a:prstGeom>
          <a:noFill/>
        </p:spPr>
        <p:txBody>
          <a:bodyPr wrap="square">
            <a:spAutoFit/>
          </a:bodyPr>
          <a:lstStyle/>
          <a:p>
            <a:pPr algn="ctr"/>
            <a:r>
              <a:rPr lang="fr-CA" sz="1500" b="1" dirty="0">
                <a:solidFill>
                  <a:schemeClr val="tx2">
                    <a:lumMod val="75000"/>
                  </a:schemeClr>
                </a:solidFill>
              </a:rPr>
              <a:t>9,37 %</a:t>
            </a:r>
          </a:p>
        </p:txBody>
      </p:sp>
      <p:sp>
        <p:nvSpPr>
          <p:cNvPr id="29" name="Rectangle 28">
            <a:extLst>
              <a:ext uri="{FF2B5EF4-FFF2-40B4-BE49-F238E27FC236}">
                <a16:creationId xmlns:a16="http://schemas.microsoft.com/office/drawing/2014/main" id="{B0595B0D-2E83-7867-134A-8FBAF46B893F}"/>
              </a:ext>
            </a:extLst>
          </p:cNvPr>
          <p:cNvSpPr/>
          <p:nvPr/>
        </p:nvSpPr>
        <p:spPr>
          <a:xfrm>
            <a:off x="4298696" y="1746285"/>
            <a:ext cx="933450" cy="323165"/>
          </a:xfrm>
          <a:prstGeom prst="rect">
            <a:avLst/>
          </a:prstGeom>
          <a:noFill/>
        </p:spPr>
        <p:txBody>
          <a:bodyPr wrap="square">
            <a:spAutoFit/>
          </a:bodyPr>
          <a:lstStyle/>
          <a:p>
            <a:pPr algn="ctr"/>
            <a:r>
              <a:rPr lang="fr-CA" sz="1500" b="1" dirty="0">
                <a:solidFill>
                  <a:schemeClr val="tx2">
                    <a:lumMod val="75000"/>
                  </a:schemeClr>
                </a:solidFill>
              </a:rPr>
              <a:t>11,43 %</a:t>
            </a:r>
          </a:p>
        </p:txBody>
      </p:sp>
      <p:sp>
        <p:nvSpPr>
          <p:cNvPr id="30" name="Rectangle 29">
            <a:extLst>
              <a:ext uri="{FF2B5EF4-FFF2-40B4-BE49-F238E27FC236}">
                <a16:creationId xmlns:a16="http://schemas.microsoft.com/office/drawing/2014/main" id="{6D17C661-6577-FCA5-FE3C-483878CBD59C}"/>
              </a:ext>
            </a:extLst>
          </p:cNvPr>
          <p:cNvSpPr/>
          <p:nvPr/>
        </p:nvSpPr>
        <p:spPr>
          <a:xfrm>
            <a:off x="6048225" y="5357764"/>
            <a:ext cx="5547615" cy="461665"/>
          </a:xfrm>
          <a:prstGeom prst="rect">
            <a:avLst/>
          </a:prstGeom>
        </p:spPr>
        <p:txBody>
          <a:bodyPr wrap="square">
            <a:spAutoFit/>
          </a:bodyPr>
          <a:lstStyle/>
          <a:p>
            <a:r>
              <a:rPr lang="fr-CA" sz="1200" i="1" dirty="0"/>
              <a:t>Cotisations réellement versées en 2023, 2024 et 2025, pour des fins de stabilité</a:t>
            </a:r>
          </a:p>
          <a:p>
            <a:r>
              <a:rPr lang="fr-CA" sz="1200" i="1" dirty="0"/>
              <a:t>Total </a:t>
            </a:r>
            <a:r>
              <a:rPr lang="fr-CA" sz="1200" b="1" i="1" dirty="0">
                <a:solidFill>
                  <a:schemeClr val="bg2">
                    <a:lumMod val="25000"/>
                  </a:schemeClr>
                </a:solidFill>
              </a:rPr>
              <a:t>20,84 %</a:t>
            </a:r>
            <a:r>
              <a:rPr lang="fr-CA" sz="1200" b="1" i="1" dirty="0">
                <a:solidFill>
                  <a:schemeClr val="tx2"/>
                </a:solidFill>
              </a:rPr>
              <a:t>  </a:t>
            </a:r>
            <a:r>
              <a:rPr lang="fr-CA" sz="1200" i="1" dirty="0">
                <a:sym typeface="Wingdings" panose="05000000000000000000" pitchFamily="2" charset="2"/>
              </a:rPr>
              <a:t>  p</a:t>
            </a:r>
            <a:r>
              <a:rPr lang="fr-CA" sz="1200" i="1" dirty="0"/>
              <a:t>articipants actifs </a:t>
            </a:r>
            <a:r>
              <a:rPr lang="fr-CA" sz="1200" b="1" i="1" dirty="0">
                <a:solidFill>
                  <a:schemeClr val="bg2">
                    <a:lumMod val="25000"/>
                  </a:schemeClr>
                </a:solidFill>
              </a:rPr>
              <a:t>9,41 %</a:t>
            </a:r>
            <a:r>
              <a:rPr lang="fr-CA" sz="1200" b="1" i="1" dirty="0">
                <a:solidFill>
                  <a:schemeClr val="tx2"/>
                </a:solidFill>
              </a:rPr>
              <a:t>  </a:t>
            </a:r>
            <a:r>
              <a:rPr lang="fr-CA" sz="1200" i="1" dirty="0">
                <a:solidFill>
                  <a:schemeClr val="tx1">
                    <a:lumMod val="50000"/>
                    <a:lumOff val="50000"/>
                  </a:schemeClr>
                </a:solidFill>
              </a:rPr>
              <a:t>|  </a:t>
            </a:r>
            <a:r>
              <a:rPr lang="fr-CA" sz="1200" i="1" dirty="0"/>
              <a:t>Université </a:t>
            </a:r>
            <a:r>
              <a:rPr lang="fr-CA" sz="1200" b="1" i="1" dirty="0">
                <a:solidFill>
                  <a:schemeClr val="bg2">
                    <a:lumMod val="25000"/>
                  </a:schemeClr>
                </a:solidFill>
              </a:rPr>
              <a:t>11,43 %</a:t>
            </a:r>
            <a:r>
              <a:rPr lang="fr-CA" sz="1200" i="1" dirty="0"/>
              <a:t> </a:t>
            </a:r>
          </a:p>
        </p:txBody>
      </p:sp>
      <p:sp>
        <p:nvSpPr>
          <p:cNvPr id="31" name="Ellipse 37">
            <a:extLst>
              <a:ext uri="{FF2B5EF4-FFF2-40B4-BE49-F238E27FC236}">
                <a16:creationId xmlns:a16="http://schemas.microsoft.com/office/drawing/2014/main" id="{BA179091-2668-B4CD-164E-E85FCB144B30}"/>
              </a:ext>
            </a:extLst>
          </p:cNvPr>
          <p:cNvSpPr>
            <a:spLocks noChangeAspect="1"/>
          </p:cNvSpPr>
          <p:nvPr/>
        </p:nvSpPr>
        <p:spPr>
          <a:xfrm>
            <a:off x="6036936" y="1949025"/>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lumMod val="95000"/>
                  </a:schemeClr>
                </a:solidFill>
              </a:rPr>
              <a:t>1</a:t>
            </a:r>
          </a:p>
        </p:txBody>
      </p:sp>
      <p:sp>
        <p:nvSpPr>
          <p:cNvPr id="32" name="Ellipse 38">
            <a:extLst>
              <a:ext uri="{FF2B5EF4-FFF2-40B4-BE49-F238E27FC236}">
                <a16:creationId xmlns:a16="http://schemas.microsoft.com/office/drawing/2014/main" id="{A94383E1-DE0A-CB07-0EAF-C1CA016B78C5}"/>
              </a:ext>
            </a:extLst>
          </p:cNvPr>
          <p:cNvSpPr>
            <a:spLocks noChangeAspect="1"/>
          </p:cNvSpPr>
          <p:nvPr/>
        </p:nvSpPr>
        <p:spPr>
          <a:xfrm>
            <a:off x="6036936" y="2919175"/>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lumMod val="95000"/>
                  </a:schemeClr>
                </a:solidFill>
              </a:rPr>
              <a:t>2</a:t>
            </a:r>
          </a:p>
        </p:txBody>
      </p:sp>
      <p:sp>
        <p:nvSpPr>
          <p:cNvPr id="33" name="Ellipse 39">
            <a:extLst>
              <a:ext uri="{FF2B5EF4-FFF2-40B4-BE49-F238E27FC236}">
                <a16:creationId xmlns:a16="http://schemas.microsoft.com/office/drawing/2014/main" id="{0DF843D9-0341-5526-D740-96BC99004EB6}"/>
              </a:ext>
            </a:extLst>
          </p:cNvPr>
          <p:cNvSpPr>
            <a:spLocks noChangeAspect="1"/>
          </p:cNvSpPr>
          <p:nvPr/>
        </p:nvSpPr>
        <p:spPr>
          <a:xfrm>
            <a:off x="6036936" y="3889325"/>
            <a:ext cx="324000" cy="32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lumMod val="95000"/>
                  </a:schemeClr>
                </a:solidFill>
              </a:rPr>
              <a:t>3</a:t>
            </a:r>
          </a:p>
        </p:txBody>
      </p:sp>
      <p:sp>
        <p:nvSpPr>
          <p:cNvPr id="34" name="Accolade fermante 1">
            <a:extLst>
              <a:ext uri="{FF2B5EF4-FFF2-40B4-BE49-F238E27FC236}">
                <a16:creationId xmlns:a16="http://schemas.microsoft.com/office/drawing/2014/main" id="{98734AB5-C0FF-656C-4D21-9E3D5645B6BC}"/>
              </a:ext>
            </a:extLst>
          </p:cNvPr>
          <p:cNvSpPr/>
          <p:nvPr/>
        </p:nvSpPr>
        <p:spPr>
          <a:xfrm rot="16200000">
            <a:off x="2762959" y="2154927"/>
            <a:ext cx="202303" cy="1048182"/>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3909224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26" name="Titre 5">
            <a:extLst>
              <a:ext uri="{FF2B5EF4-FFF2-40B4-BE49-F238E27FC236}">
                <a16:creationId xmlns:a16="http://schemas.microsoft.com/office/drawing/2014/main" id="{9EC0924D-B925-9C82-CC90-92B18A50F7AA}"/>
              </a:ext>
            </a:extLst>
          </p:cNvPr>
          <p:cNvSpPr txBox="1">
            <a:spLocks/>
          </p:cNvSpPr>
          <p:nvPr/>
        </p:nvSpPr>
        <p:spPr>
          <a:xfrm>
            <a:off x="914400" y="538209"/>
            <a:ext cx="11105322"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dirty="0">
                <a:ln>
                  <a:noFill/>
                </a:ln>
                <a:solidFill>
                  <a:srgbClr val="0B113A"/>
                </a:solidFill>
                <a:effectLst/>
                <a:uLnTx/>
                <a:uFillTx/>
                <a:latin typeface="Arial"/>
                <a:ea typeface="+mj-ea"/>
                <a:cs typeface="+mj-cs"/>
              </a:rPr>
              <a:t>Évaluation actuarielle</a:t>
            </a:r>
            <a:endParaRPr kumimoji="0" lang="fr-CA" sz="4200" b="0" i="0" u="none" strike="noStrike" kern="1200" cap="none" spc="0" normalizeH="0" baseline="0" noProof="0" dirty="0">
              <a:ln>
                <a:noFill/>
              </a:ln>
              <a:solidFill>
                <a:srgbClr val="52B782"/>
              </a:solidFill>
              <a:effectLst/>
              <a:uLnTx/>
              <a:uFillTx/>
              <a:latin typeface="Arial"/>
              <a:ea typeface="+mj-ea"/>
              <a:cs typeface="+mj-cs"/>
            </a:endParaRPr>
          </a:p>
        </p:txBody>
      </p:sp>
      <p:sp>
        <p:nvSpPr>
          <p:cNvPr id="6" name="Espace réservé du contenu 2">
            <a:extLst>
              <a:ext uri="{FF2B5EF4-FFF2-40B4-BE49-F238E27FC236}">
                <a16:creationId xmlns:a16="http://schemas.microsoft.com/office/drawing/2014/main" id="{B2AE2EF4-AD3F-18EA-9E5B-1A8D9A6F7FC3}"/>
              </a:ext>
            </a:extLst>
          </p:cNvPr>
          <p:cNvSpPr txBox="1">
            <a:spLocks/>
          </p:cNvSpPr>
          <p:nvPr>
            <p:custDataLst>
              <p:tags r:id="rId1"/>
            </p:custDataLst>
          </p:nvPr>
        </p:nvSpPr>
        <p:spPr>
          <a:xfrm>
            <a:off x="914400" y="1461572"/>
            <a:ext cx="11105322" cy="4337753"/>
          </a:xfrm>
          <a:prstGeom prst="rect">
            <a:avLst/>
          </a:prstGeom>
        </p:spPr>
        <p:txBody>
          <a:bodyPr numCol="1" spcCol="79200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CA" sz="2400" b="1" i="0" u="none" strike="noStrike" kern="1200" cap="none" spc="0" normalizeH="0" baseline="0" noProof="0" dirty="0">
                <a:ln>
                  <a:noFill/>
                </a:ln>
                <a:solidFill>
                  <a:srgbClr val="52B782"/>
                </a:solidFill>
                <a:effectLst/>
                <a:uLnTx/>
                <a:uFillTx/>
                <a:latin typeface="Arial"/>
                <a:ea typeface="+mn-ea"/>
                <a:cs typeface="+mn-cs"/>
              </a:rPr>
              <a:t>Suivi de la situation financière du régime</a:t>
            </a:r>
          </a:p>
          <a:p>
            <a:pPr marL="450850" marR="0" lvl="1" indent="-273050" algn="l" defTabSz="914400" rtl="0" eaLnBrk="1" fontAlgn="auto" latinLnBrk="0" hangingPunct="1">
              <a:lnSpc>
                <a:spcPct val="100000"/>
              </a:lnSpc>
              <a:spcBef>
                <a:spcPts val="600"/>
              </a:spcBef>
              <a:spcAft>
                <a:spcPts val="600"/>
              </a:spcAft>
              <a:buClr>
                <a:srgbClr val="0B113A"/>
              </a:buClr>
              <a:buSzTx/>
              <a:buFont typeface="Arial" panose="020B0604020202020204" pitchFamily="34" charset="0"/>
              <a:buChar char="•"/>
              <a:tabLst/>
              <a:defRPr/>
            </a:pPr>
            <a:r>
              <a:rPr kumimoji="0" lang="fr-CA" sz="1800" b="0" i="0" u="none" strike="noStrike" kern="1200" cap="none" spc="0" normalizeH="0" baseline="0" noProof="0" dirty="0">
                <a:ln>
                  <a:noFill/>
                </a:ln>
                <a:solidFill>
                  <a:srgbClr val="0B113A"/>
                </a:solidFill>
                <a:effectLst/>
                <a:uLnTx/>
                <a:uFillTx/>
                <a:latin typeface="Arial" panose="020B0604020202020204" pitchFamily="34" charset="0"/>
                <a:ea typeface="+mn-ea"/>
                <a:cs typeface="Arial" panose="020B0604020202020204" pitchFamily="34" charset="0"/>
              </a:rPr>
              <a:t>Le Comité évalue périodiquement l’intérêt de déposer une évaluation actuarielle anticipée</a:t>
            </a:r>
          </a:p>
          <a:p>
            <a:pPr marL="450850" marR="0" lvl="1" indent="-273050" algn="l" defTabSz="914400" rtl="0" eaLnBrk="1" fontAlgn="auto" latinLnBrk="0" hangingPunct="1">
              <a:lnSpc>
                <a:spcPct val="100000"/>
              </a:lnSpc>
              <a:spcBef>
                <a:spcPts val="600"/>
              </a:spcBef>
              <a:spcAft>
                <a:spcPts val="600"/>
              </a:spcAft>
              <a:buClr>
                <a:srgbClr val="0B113A"/>
              </a:buClr>
              <a:buSzTx/>
              <a:buFont typeface="Arial" panose="020B0604020202020204" pitchFamily="34" charset="0"/>
              <a:buChar char="•"/>
              <a:tabLst/>
              <a:defRPr/>
            </a:pPr>
            <a:r>
              <a:rPr lang="fr-CA" sz="1800" dirty="0">
                <a:solidFill>
                  <a:srgbClr val="0B113A"/>
                </a:solidFill>
              </a:rPr>
              <a:t>Une évaluation actuarielle anticipée vise principalement à stabiliser les cotisations requises et permet de mieux contrôler l’impact à long terme des turbulences financières</a:t>
            </a:r>
          </a:p>
          <a:p>
            <a:pPr marL="450850" marR="0" lvl="1" indent="-273050" algn="l" defTabSz="914400" rtl="0" eaLnBrk="1" fontAlgn="auto" latinLnBrk="0" hangingPunct="1">
              <a:lnSpc>
                <a:spcPct val="100000"/>
              </a:lnSpc>
              <a:spcBef>
                <a:spcPts val="600"/>
              </a:spcBef>
              <a:spcAft>
                <a:spcPts val="600"/>
              </a:spcAft>
              <a:buClr>
                <a:srgbClr val="0B113A"/>
              </a:buClr>
              <a:buSzTx/>
              <a:buFont typeface="Arial" panose="020B0604020202020204" pitchFamily="34" charset="0"/>
              <a:buChar char="•"/>
              <a:tabLst/>
              <a:defRPr/>
            </a:pPr>
            <a:endParaRPr kumimoji="0" lang="fr-CA" sz="1800" b="0" i="0" u="none" strike="noStrike" kern="1200" cap="none" spc="0" normalizeH="0" baseline="0" noProof="0" dirty="0">
              <a:ln>
                <a:noFill/>
              </a:ln>
              <a:solidFill>
                <a:srgbClr val="0B113A"/>
              </a:solidFill>
              <a:effectLst/>
              <a:uLnTx/>
              <a:uFillTx/>
              <a:latin typeface="Arial" panose="020B0604020202020204" pitchFamily="34" charset="0"/>
              <a:ea typeface="+mn-ea"/>
              <a:cs typeface="Arial" panose="020B0604020202020204" pitchFamily="34" charset="0"/>
            </a:endParaRPr>
          </a:p>
          <a:p>
            <a:pPr lvl="0">
              <a:defRPr/>
            </a:pPr>
            <a:r>
              <a:rPr lang="fr-CA" b="1" dirty="0">
                <a:solidFill>
                  <a:srgbClr val="52B782"/>
                </a:solidFill>
              </a:rPr>
              <a:t>Prochaine évaluation doit être produite au 31 décembre 2024 et déposée à Retraite Québec au plus tard en octobre 2025</a:t>
            </a:r>
          </a:p>
          <a:p>
            <a:pPr marL="450850" lvl="1" indent="-273050">
              <a:buClr>
                <a:srgbClr val="0B113A"/>
              </a:buClr>
              <a:defRPr/>
            </a:pPr>
            <a:r>
              <a:rPr lang="fr-CA" sz="1800" dirty="0">
                <a:solidFill>
                  <a:srgbClr val="0B113A"/>
                </a:solidFill>
              </a:rPr>
              <a:t>Les nouveaux taux de cotisations minimaux entreront en vigueur au 1</a:t>
            </a:r>
            <a:r>
              <a:rPr lang="fr-CA" sz="1800" baseline="30000" dirty="0">
                <a:solidFill>
                  <a:srgbClr val="0B113A"/>
                </a:solidFill>
              </a:rPr>
              <a:t>er</a:t>
            </a:r>
            <a:r>
              <a:rPr lang="fr-CA" sz="1800" dirty="0">
                <a:solidFill>
                  <a:srgbClr val="0B113A"/>
                </a:solidFill>
              </a:rPr>
              <a:t> janvier 2026</a:t>
            </a:r>
          </a:p>
          <a:p>
            <a:pPr lvl="0">
              <a:defRPr/>
            </a:pPr>
            <a:endParaRPr lang="fr-CA" b="1" dirty="0">
              <a:solidFill>
                <a:srgbClr val="52B782"/>
              </a:solidFill>
            </a:endParaRPr>
          </a:p>
          <a:p>
            <a:pPr marL="450850" marR="0" lvl="1" indent="-273050" algn="l" defTabSz="914400" rtl="0" eaLnBrk="1" fontAlgn="auto" latinLnBrk="0" hangingPunct="1">
              <a:lnSpc>
                <a:spcPct val="100000"/>
              </a:lnSpc>
              <a:spcBef>
                <a:spcPts val="600"/>
              </a:spcBef>
              <a:spcAft>
                <a:spcPts val="600"/>
              </a:spcAft>
              <a:buClr>
                <a:srgbClr val="0B113A"/>
              </a:buClr>
              <a:buSzTx/>
              <a:buFont typeface="Arial" panose="020B0604020202020204" pitchFamily="34" charset="0"/>
              <a:buChar char="•"/>
              <a:tabLst/>
              <a:defRPr/>
            </a:pPr>
            <a:endParaRPr kumimoji="0" lang="fr-CA" sz="1800" b="0" i="0" u="none" strike="noStrike" kern="1200" cap="none" spc="0" normalizeH="0" baseline="0" noProof="0" dirty="0">
              <a:ln>
                <a:noFill/>
              </a:ln>
              <a:solidFill>
                <a:srgbClr val="0B113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fr-CA" sz="2400" b="1" i="0" u="none" strike="noStrike" kern="1200" cap="none" spc="0" normalizeH="0" baseline="0" noProof="0" dirty="0">
              <a:ln>
                <a:noFill/>
              </a:ln>
              <a:solidFill>
                <a:srgbClr val="52B782"/>
              </a:solidFill>
              <a:effectLst/>
              <a:uLnTx/>
              <a:uFillTx/>
              <a:latin typeface="Arial"/>
              <a:ea typeface="+mn-ea"/>
              <a:cs typeface="+mn-cs"/>
            </a:endParaRPr>
          </a:p>
        </p:txBody>
      </p:sp>
    </p:spTree>
    <p:extLst>
      <p:ext uri="{BB962C8B-B14F-4D97-AF65-F5344CB8AC3E}">
        <p14:creationId xmlns:p14="http://schemas.microsoft.com/office/powerpoint/2010/main" val="3004240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45316CD-D790-4DDC-990C-B4B05012EDDD}"/>
              </a:ext>
            </a:extLst>
          </p:cNvPr>
          <p:cNvSpPr>
            <a:spLocks noGrp="1"/>
          </p:cNvSpPr>
          <p:nvPr>
            <p:ph type="sldNum" sz="quarter" idx="25"/>
          </p:nvPr>
        </p:nvSpPr>
        <p:spPr/>
        <p:txBody>
          <a:bodyPr/>
          <a:lstStyle/>
          <a:p>
            <a:pPr marL="200025"/>
            <a:fld id="{81D60167-4931-47E6-BA6A-407CBD079E47}" type="slidenum">
              <a:rPr lang="fr-CA" smtClean="0"/>
              <a:pPr marL="200025"/>
              <a:t>2</a:t>
            </a:fld>
            <a:endParaRPr lang="fr-CA" dirty="0"/>
          </a:p>
        </p:txBody>
      </p:sp>
      <p:sp>
        <p:nvSpPr>
          <p:cNvPr id="6" name="Titre 5">
            <a:extLst>
              <a:ext uri="{FF2B5EF4-FFF2-40B4-BE49-F238E27FC236}">
                <a16:creationId xmlns:a16="http://schemas.microsoft.com/office/drawing/2014/main" id="{B3C8087A-3353-49ED-8775-F9D4060C1C6A}"/>
              </a:ext>
            </a:extLst>
          </p:cNvPr>
          <p:cNvSpPr>
            <a:spLocks noGrp="1"/>
          </p:cNvSpPr>
          <p:nvPr>
            <p:ph type="title"/>
          </p:nvPr>
        </p:nvSpPr>
        <p:spPr>
          <a:xfrm>
            <a:off x="914400" y="595990"/>
            <a:ext cx="10515600" cy="832104"/>
          </a:xfrm>
        </p:spPr>
        <p:txBody>
          <a:bodyPr>
            <a:normAutofit/>
          </a:bodyPr>
          <a:lstStyle/>
          <a:p>
            <a:r>
              <a:rPr lang="fr-CA" sz="4800" dirty="0"/>
              <a:t>Ordre du jour</a:t>
            </a:r>
          </a:p>
        </p:txBody>
      </p:sp>
      <p:sp>
        <p:nvSpPr>
          <p:cNvPr id="9" name="Forme libre : forme 8">
            <a:extLst>
              <a:ext uri="{FF2B5EF4-FFF2-40B4-BE49-F238E27FC236}">
                <a16:creationId xmlns:a16="http://schemas.microsoft.com/office/drawing/2014/main" id="{DFB36A0A-3A69-47E1-AF32-927D956B2CB2}"/>
              </a:ext>
            </a:extLst>
          </p:cNvPr>
          <p:cNvSpPr>
            <a:spLocks noChangeAspect="1"/>
          </p:cNvSpPr>
          <p:nvPr/>
        </p:nvSpPr>
        <p:spPr>
          <a:xfrm>
            <a:off x="6864284" y="1530284"/>
            <a:ext cx="5327716" cy="5327716"/>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Espace réservé pour une image  21">
            <a:extLst>
              <a:ext uri="{FF2B5EF4-FFF2-40B4-BE49-F238E27FC236}">
                <a16:creationId xmlns:a16="http://schemas.microsoft.com/office/drawing/2014/main" id="{2B734E44-183F-064E-3A9C-F8AB63A2816B}"/>
              </a:ext>
            </a:extLst>
          </p:cNvPr>
          <p:cNvPicPr>
            <a:picLocks noChangeAspect="1"/>
          </p:cNvPicPr>
          <p:nvPr/>
        </p:nvPicPr>
        <p:blipFill>
          <a:blip r:embed="rId3">
            <a:extLst>
              <a:ext uri="{28A0092B-C50C-407E-A947-70E740481C1C}">
                <a14:useLocalDpi xmlns:a14="http://schemas.microsoft.com/office/drawing/2010/main" val="0"/>
              </a:ext>
            </a:extLst>
          </a:blip>
          <a:srcRect l="17212" r="17212"/>
          <a:stretch/>
        </p:blipFill>
        <p:spPr>
          <a:xfrm flipH="1">
            <a:off x="7929994" y="2533134"/>
            <a:ext cx="4262005" cy="4324865"/>
          </a:xfrm>
          <a:prstGeom prst="rect">
            <a:avLst/>
          </a:prstGeom>
        </p:spPr>
      </p:pic>
      <p:sp>
        <p:nvSpPr>
          <p:cNvPr id="2" name="Espace réservé du contenu 7">
            <a:extLst>
              <a:ext uri="{FF2B5EF4-FFF2-40B4-BE49-F238E27FC236}">
                <a16:creationId xmlns:a16="http://schemas.microsoft.com/office/drawing/2014/main" id="{416A914E-4F7D-2FBD-2E52-5475656C9477}"/>
              </a:ext>
            </a:extLst>
          </p:cNvPr>
          <p:cNvSpPr txBox="1">
            <a:spLocks/>
          </p:cNvSpPr>
          <p:nvPr/>
        </p:nvSpPr>
        <p:spPr>
          <a:xfrm>
            <a:off x="936748" y="1546493"/>
            <a:ext cx="5521202" cy="4600307"/>
          </a:xfrm>
          <a:prstGeom prst="rect">
            <a:avLst/>
          </a:prstGeom>
        </p:spPr>
        <p:txBody>
          <a:bodyPr vert="horz" lIns="0" tIns="0" rIns="0" bIns="0" rtlCol="0" anchor="t" anchorCtr="0">
            <a:normAutofit lnSpcReduction="10000"/>
          </a:bodyPr>
          <a:lstStyle>
            <a:defPPr>
              <a:defRPr lang="fr-FR"/>
            </a:defPPr>
            <a:lvl1pPr marL="0" algn="ctr" defTabSz="914400" rtl="0" eaLnBrk="1" latinLnBrk="0" hangingPunct="1">
              <a:defRPr lang="fr-CA" sz="1000" kern="1200" spc="-5">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a:spcAft>
                <a:spcPts val="600"/>
              </a:spcAft>
              <a:buFont typeface="+mj-lt"/>
              <a:buAutoNum type="arabicPeriod"/>
            </a:pPr>
            <a:r>
              <a:rPr lang="en-CA" sz="2800" b="1" dirty="0" err="1">
                <a:latin typeface="+mn-lt"/>
              </a:rPr>
              <a:t>Dépôt</a:t>
            </a:r>
            <a:r>
              <a:rPr lang="en-CA" sz="2800" b="1" dirty="0">
                <a:latin typeface="+mn-lt"/>
              </a:rPr>
              <a:t> du </a:t>
            </a:r>
            <a:r>
              <a:rPr lang="en-CA" sz="2800" b="1" dirty="0" err="1">
                <a:latin typeface="+mn-lt"/>
              </a:rPr>
              <a:t>compte-rendu</a:t>
            </a:r>
            <a:r>
              <a:rPr lang="en-CA" sz="2800" b="1" dirty="0">
                <a:latin typeface="+mn-lt"/>
              </a:rPr>
              <a:t> </a:t>
            </a:r>
            <a:br>
              <a:rPr lang="en-CA" sz="2800" b="1" dirty="0">
                <a:latin typeface="+mn-lt"/>
              </a:rPr>
            </a:br>
            <a:r>
              <a:rPr lang="en-CA" sz="2800" b="1" dirty="0">
                <a:latin typeface="+mn-lt"/>
              </a:rPr>
              <a:t>de </a:t>
            </a:r>
            <a:r>
              <a:rPr lang="en-CA" sz="2800" b="1" dirty="0" err="1">
                <a:latin typeface="+mn-lt"/>
              </a:rPr>
              <a:t>l’assemblée</a:t>
            </a:r>
            <a:r>
              <a:rPr lang="en-CA" sz="2800" b="1" dirty="0">
                <a:latin typeface="+mn-lt"/>
              </a:rPr>
              <a:t> </a:t>
            </a:r>
            <a:br>
              <a:rPr lang="en-CA" sz="2800" b="1" dirty="0">
                <a:latin typeface="+mn-lt"/>
              </a:rPr>
            </a:br>
            <a:r>
              <a:rPr lang="en-CA" sz="2800" b="1" dirty="0">
                <a:latin typeface="+mn-lt"/>
              </a:rPr>
              <a:t>du 2 </a:t>
            </a:r>
            <a:r>
              <a:rPr lang="en-CA" sz="2800" b="1" dirty="0" err="1">
                <a:latin typeface="+mn-lt"/>
              </a:rPr>
              <a:t>octobre</a:t>
            </a:r>
            <a:r>
              <a:rPr lang="en-CA" sz="2800" b="1" dirty="0">
                <a:latin typeface="+mn-lt"/>
              </a:rPr>
              <a:t> 2024 </a:t>
            </a:r>
          </a:p>
          <a:p>
            <a:pPr marL="457200" indent="-457200" algn="l">
              <a:spcAft>
                <a:spcPts val="600"/>
              </a:spcAft>
              <a:buFont typeface="+mj-lt"/>
              <a:buAutoNum type="arabicPeriod"/>
            </a:pPr>
            <a:r>
              <a:rPr lang="en-CA" sz="2800" b="1" dirty="0">
                <a:latin typeface="+mn-lt"/>
              </a:rPr>
              <a:t>Faits </a:t>
            </a:r>
            <a:r>
              <a:rPr lang="en-CA" sz="2800" b="1" dirty="0" err="1">
                <a:latin typeface="+mn-lt"/>
              </a:rPr>
              <a:t>saillants</a:t>
            </a:r>
            <a:r>
              <a:rPr lang="en-CA" sz="2800" b="1" dirty="0">
                <a:latin typeface="+mn-lt"/>
              </a:rPr>
              <a:t> 2024</a:t>
            </a:r>
          </a:p>
          <a:p>
            <a:pPr marL="457200" indent="-457200" algn="l">
              <a:spcAft>
                <a:spcPts val="600"/>
              </a:spcAft>
              <a:buFont typeface="+mj-lt"/>
              <a:buAutoNum type="arabicPeriod"/>
            </a:pPr>
            <a:r>
              <a:rPr lang="en-CA" sz="2200" dirty="0" err="1">
                <a:solidFill>
                  <a:schemeClr val="bg1">
                    <a:alpha val="50000"/>
                  </a:schemeClr>
                </a:solidFill>
                <a:latin typeface="+mn-lt"/>
              </a:rPr>
              <a:t>Survol</a:t>
            </a:r>
            <a:r>
              <a:rPr lang="en-CA" sz="2200" dirty="0">
                <a:solidFill>
                  <a:schemeClr val="bg1">
                    <a:alpha val="50000"/>
                  </a:schemeClr>
                </a:solidFill>
                <a:latin typeface="+mn-lt"/>
              </a:rPr>
              <a:t> de la situation financière du </a:t>
            </a:r>
            <a:r>
              <a:rPr lang="en-CA" sz="2200" dirty="0" err="1">
                <a:solidFill>
                  <a:schemeClr val="bg1">
                    <a:alpha val="50000"/>
                  </a:schemeClr>
                </a:solidFill>
                <a:latin typeface="+mn-lt"/>
              </a:rPr>
              <a:t>Régime</a:t>
            </a:r>
            <a:br>
              <a:rPr lang="en-CA" sz="2200" dirty="0">
                <a:solidFill>
                  <a:schemeClr val="tx1">
                    <a:alpha val="50000"/>
                  </a:schemeClr>
                </a:solidFill>
                <a:latin typeface="+mn-lt"/>
              </a:rPr>
            </a:br>
            <a:r>
              <a:rPr lang="en-CA" sz="2200" dirty="0">
                <a:solidFill>
                  <a:schemeClr val="bg1">
                    <a:alpha val="50000"/>
                  </a:schemeClr>
                </a:solidFill>
                <a:latin typeface="+mn-lt"/>
              </a:rPr>
              <a:t>&gt;	</a:t>
            </a:r>
            <a:r>
              <a:rPr lang="en-CA" sz="2200" dirty="0" err="1">
                <a:solidFill>
                  <a:schemeClr val="bg1">
                    <a:alpha val="50000"/>
                  </a:schemeClr>
                </a:solidFill>
                <a:latin typeface="+mn-lt"/>
              </a:rPr>
              <a:t>Évolution</a:t>
            </a:r>
            <a:r>
              <a:rPr lang="en-CA" sz="2200" dirty="0">
                <a:solidFill>
                  <a:schemeClr val="bg1">
                    <a:alpha val="50000"/>
                  </a:schemeClr>
                </a:solidFill>
                <a:latin typeface="+mn-lt"/>
              </a:rPr>
              <a:t> de </a:t>
            </a:r>
            <a:r>
              <a:rPr lang="en-CA" sz="2200" dirty="0" err="1">
                <a:solidFill>
                  <a:schemeClr val="bg1">
                    <a:alpha val="50000"/>
                  </a:schemeClr>
                </a:solidFill>
                <a:latin typeface="+mn-lt"/>
              </a:rPr>
              <a:t>l’actif</a:t>
            </a:r>
            <a:r>
              <a:rPr lang="en-CA" sz="2200" dirty="0">
                <a:solidFill>
                  <a:schemeClr val="bg1">
                    <a:alpha val="50000"/>
                  </a:schemeClr>
                </a:solidFill>
                <a:latin typeface="+mn-lt"/>
              </a:rPr>
              <a:t> et placements</a:t>
            </a:r>
            <a:br>
              <a:rPr lang="en-CA" sz="2200" dirty="0">
                <a:solidFill>
                  <a:schemeClr val="bg1">
                    <a:alpha val="50000"/>
                  </a:schemeClr>
                </a:solidFill>
                <a:latin typeface="+mn-lt"/>
              </a:rPr>
            </a:br>
            <a:r>
              <a:rPr lang="en-CA" sz="2200" dirty="0">
                <a:solidFill>
                  <a:schemeClr val="bg1">
                    <a:alpha val="50000"/>
                  </a:schemeClr>
                </a:solidFill>
                <a:latin typeface="+mn-lt"/>
              </a:rPr>
              <a:t>&gt;	</a:t>
            </a:r>
            <a:r>
              <a:rPr lang="en-CA" sz="2200" dirty="0" err="1">
                <a:solidFill>
                  <a:schemeClr val="bg1">
                    <a:alpha val="50000"/>
                  </a:schemeClr>
                </a:solidFill>
                <a:latin typeface="+mn-lt"/>
              </a:rPr>
              <a:t>Règles</a:t>
            </a:r>
            <a:r>
              <a:rPr lang="en-CA" sz="2200" dirty="0">
                <a:solidFill>
                  <a:schemeClr val="bg1">
                    <a:alpha val="50000"/>
                  </a:schemeClr>
                </a:solidFill>
                <a:latin typeface="+mn-lt"/>
              </a:rPr>
              <a:t> de </a:t>
            </a:r>
            <a:r>
              <a:rPr lang="en-CA" sz="2200" dirty="0" err="1">
                <a:solidFill>
                  <a:schemeClr val="bg1">
                    <a:alpha val="50000"/>
                  </a:schemeClr>
                </a:solidFill>
                <a:latin typeface="+mn-lt"/>
              </a:rPr>
              <a:t>financement</a:t>
            </a:r>
            <a:r>
              <a:rPr lang="en-CA" sz="2200" dirty="0">
                <a:solidFill>
                  <a:schemeClr val="bg1">
                    <a:alpha val="50000"/>
                  </a:schemeClr>
                </a:solidFill>
                <a:latin typeface="+mn-lt"/>
              </a:rPr>
              <a:t> et </a:t>
            </a:r>
            <a:r>
              <a:rPr lang="en-CA" sz="2200" dirty="0" err="1">
                <a:solidFill>
                  <a:schemeClr val="bg1">
                    <a:alpha val="50000"/>
                  </a:schemeClr>
                </a:solidFill>
                <a:latin typeface="+mn-lt"/>
              </a:rPr>
              <a:t>évaluation</a:t>
            </a:r>
            <a:r>
              <a:rPr lang="en-CA" sz="2200" dirty="0">
                <a:solidFill>
                  <a:schemeClr val="bg1">
                    <a:alpha val="50000"/>
                  </a:schemeClr>
                </a:solidFill>
                <a:latin typeface="+mn-lt"/>
              </a:rPr>
              <a:t> 	</a:t>
            </a:r>
            <a:r>
              <a:rPr lang="en-CA" sz="2200" dirty="0" err="1">
                <a:solidFill>
                  <a:schemeClr val="bg1">
                    <a:alpha val="50000"/>
                  </a:schemeClr>
                </a:solidFill>
                <a:latin typeface="+mn-lt"/>
              </a:rPr>
              <a:t>actuarielle</a:t>
            </a:r>
            <a:endParaRPr lang="en-CA" sz="2200" dirty="0">
              <a:solidFill>
                <a:schemeClr val="bg1">
                  <a:alpha val="50000"/>
                </a:schemeClr>
              </a:solidFill>
              <a:latin typeface="+mn-lt"/>
            </a:endParaRPr>
          </a:p>
          <a:p>
            <a:pPr marL="457200" indent="-457200" algn="l">
              <a:spcAft>
                <a:spcPts val="600"/>
              </a:spcAft>
              <a:buFont typeface="+mj-lt"/>
              <a:buAutoNum type="arabicPeriod"/>
            </a:pPr>
            <a:r>
              <a:rPr lang="en-CA" sz="2200" dirty="0" err="1">
                <a:solidFill>
                  <a:schemeClr val="bg1">
                    <a:alpha val="49589"/>
                  </a:schemeClr>
                </a:solidFill>
                <a:latin typeface="+mn-lt"/>
              </a:rPr>
              <a:t>Investissement</a:t>
            </a:r>
            <a:r>
              <a:rPr lang="en-CA" sz="2200" dirty="0">
                <a:solidFill>
                  <a:schemeClr val="bg1">
                    <a:alpha val="49589"/>
                  </a:schemeClr>
                </a:solidFill>
                <a:latin typeface="+mn-lt"/>
              </a:rPr>
              <a:t> </a:t>
            </a:r>
            <a:r>
              <a:rPr lang="en-CA" sz="2200" dirty="0" err="1">
                <a:solidFill>
                  <a:schemeClr val="bg1">
                    <a:alpha val="49589"/>
                  </a:schemeClr>
                </a:solidFill>
                <a:latin typeface="+mn-lt"/>
              </a:rPr>
              <a:t>responsable</a:t>
            </a:r>
            <a:r>
              <a:rPr lang="en-CA" sz="2200" dirty="0">
                <a:solidFill>
                  <a:schemeClr val="bg1">
                    <a:alpha val="49589"/>
                  </a:schemeClr>
                </a:solidFill>
                <a:latin typeface="+mn-lt"/>
              </a:rPr>
              <a:t> (IR)</a:t>
            </a:r>
          </a:p>
          <a:p>
            <a:pPr marL="457200" indent="-457200" algn="l">
              <a:spcAft>
                <a:spcPts val="600"/>
              </a:spcAft>
              <a:buFont typeface="+mj-lt"/>
              <a:buAutoNum type="arabicPeriod"/>
            </a:pPr>
            <a:r>
              <a:rPr lang="en-CA" sz="2200" dirty="0">
                <a:solidFill>
                  <a:schemeClr val="bg1">
                    <a:alpha val="49000"/>
                  </a:schemeClr>
                </a:solidFill>
                <a:latin typeface="+mn-lt"/>
              </a:rPr>
              <a:t>Administration et </a:t>
            </a:r>
            <a:r>
              <a:rPr lang="en-CA" sz="2200" dirty="0" err="1">
                <a:solidFill>
                  <a:schemeClr val="bg1">
                    <a:alpha val="49000"/>
                  </a:schemeClr>
                </a:solidFill>
                <a:latin typeface="+mn-lt"/>
              </a:rPr>
              <a:t>gouvernance</a:t>
            </a:r>
            <a:endParaRPr lang="en-CA" sz="2200" dirty="0">
              <a:solidFill>
                <a:schemeClr val="bg1">
                  <a:alpha val="49000"/>
                </a:schemeClr>
              </a:solidFill>
              <a:latin typeface="+mn-lt"/>
            </a:endParaRPr>
          </a:p>
          <a:p>
            <a:pPr marL="457200" indent="-457200" algn="l">
              <a:spcAft>
                <a:spcPts val="600"/>
              </a:spcAft>
              <a:buFont typeface="+mj-lt"/>
              <a:buAutoNum type="arabicPeriod"/>
            </a:pPr>
            <a:r>
              <a:rPr lang="en-CA" sz="2200" dirty="0" err="1">
                <a:solidFill>
                  <a:schemeClr val="bg1">
                    <a:alpha val="50000"/>
                  </a:schemeClr>
                </a:solidFill>
                <a:latin typeface="+mn-lt"/>
              </a:rPr>
              <a:t>Période</a:t>
            </a:r>
            <a:r>
              <a:rPr lang="en-CA" sz="2200" dirty="0">
                <a:solidFill>
                  <a:schemeClr val="bg1">
                    <a:alpha val="50000"/>
                  </a:schemeClr>
                </a:solidFill>
                <a:latin typeface="+mn-lt"/>
              </a:rPr>
              <a:t> de questions</a:t>
            </a:r>
          </a:p>
        </p:txBody>
      </p:sp>
    </p:spTree>
    <p:extLst>
      <p:ext uri="{BB962C8B-B14F-4D97-AF65-F5344CB8AC3E}">
        <p14:creationId xmlns:p14="http://schemas.microsoft.com/office/powerpoint/2010/main" val="995954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796DC-BC69-37F5-90A3-F47CF0230B0F}"/>
              </a:ext>
            </a:extLst>
          </p:cNvPr>
          <p:cNvSpPr/>
          <p:nvPr/>
        </p:nvSpPr>
        <p:spPr>
          <a:xfrm>
            <a:off x="0" y="1"/>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20</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Politique de financement</a:t>
            </a:r>
            <a:endParaRPr lang="fr-CA" sz="4800" dirty="0">
              <a:solidFill>
                <a:schemeClr val="accent2"/>
              </a:solidFill>
            </a:endParaRPr>
          </a:p>
        </p:txBody>
      </p:sp>
      <p:sp>
        <p:nvSpPr>
          <p:cNvPr id="13" name="Espace réservé du contenu 2">
            <a:extLst>
              <a:ext uri="{FF2B5EF4-FFF2-40B4-BE49-F238E27FC236}">
                <a16:creationId xmlns:a16="http://schemas.microsoft.com/office/drawing/2014/main" id="{8552022D-DDFB-6757-F807-C9FBDE91F677}"/>
              </a:ext>
            </a:extLst>
          </p:cNvPr>
          <p:cNvSpPr txBox="1">
            <a:spLocks/>
          </p:cNvSpPr>
          <p:nvPr/>
        </p:nvSpPr>
        <p:spPr>
          <a:xfrm>
            <a:off x="914400" y="1501882"/>
            <a:ext cx="11176000" cy="4525963"/>
          </a:xfrm>
          <a:prstGeom prst="rect">
            <a:avLst/>
          </a:prstGeom>
        </p:spPr>
        <p:txBody>
          <a:bodyP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CA" sz="2600" b="1" dirty="0">
                <a:solidFill>
                  <a:schemeClr val="accent2"/>
                </a:solidFill>
              </a:rPr>
              <a:t>Objectifs de financement du RRUM</a:t>
            </a:r>
          </a:p>
          <a:p>
            <a:pPr marL="742950" lvl="2" indent="-342900"/>
            <a:endParaRPr lang="fr-CA" sz="2000" dirty="0"/>
          </a:p>
          <a:p>
            <a:pPr marL="342900" lvl="1" indent="-342900"/>
            <a:endParaRPr lang="fr-CA" sz="2000" dirty="0"/>
          </a:p>
          <a:p>
            <a:pPr marL="400050" lvl="2" indent="0">
              <a:buFont typeface="Symbol" panose="05050102010706020507" pitchFamily="18" charset="2"/>
              <a:buNone/>
            </a:pPr>
            <a:endParaRPr lang="fr-CA" sz="1800" dirty="0"/>
          </a:p>
          <a:p>
            <a:pPr marL="0" lvl="1" indent="0">
              <a:buFont typeface="Arial" panose="020B0604020202020204" pitchFamily="34" charset="0"/>
              <a:buNone/>
            </a:pPr>
            <a:endParaRPr lang="fr-CA" sz="2000" dirty="0"/>
          </a:p>
          <a:p>
            <a:pPr marL="342900" lvl="1" indent="-342900"/>
            <a:endParaRPr lang="fr-CA" sz="2000" b="1" dirty="0"/>
          </a:p>
          <a:p>
            <a:pPr lvl="4" indent="-742950">
              <a:buFont typeface="Arial" panose="020B0604020202020204" pitchFamily="34" charset="0"/>
              <a:buChar char="•"/>
            </a:pPr>
            <a:endParaRPr lang="fr-CA" dirty="0"/>
          </a:p>
          <a:p>
            <a:pPr marL="342900" lvl="1" indent="-342900"/>
            <a:endParaRPr lang="fr-CA" sz="2800" b="1" dirty="0"/>
          </a:p>
          <a:p>
            <a:pPr lvl="1">
              <a:spcBef>
                <a:spcPts val="2400"/>
              </a:spcBef>
              <a:spcAft>
                <a:spcPts val="2400"/>
              </a:spcAft>
            </a:pPr>
            <a:endParaRPr lang="fr-CA" dirty="0"/>
          </a:p>
        </p:txBody>
      </p:sp>
      <p:grpSp>
        <p:nvGrpSpPr>
          <p:cNvPr id="5" name="Group_45534,4296180556053342">
            <a:extLst>
              <a:ext uri="{FF2B5EF4-FFF2-40B4-BE49-F238E27FC236}">
                <a16:creationId xmlns:a16="http://schemas.microsoft.com/office/drawing/2014/main" id="{5164D179-CBE4-EEE5-3389-3B1F4E0BAC39}"/>
              </a:ext>
            </a:extLst>
          </p:cNvPr>
          <p:cNvGrpSpPr/>
          <p:nvPr>
            <p:custDataLst>
              <p:tags r:id="rId1"/>
            </p:custDataLst>
          </p:nvPr>
        </p:nvGrpSpPr>
        <p:grpSpPr>
          <a:xfrm>
            <a:off x="2330717" y="2199008"/>
            <a:ext cx="3126576" cy="1846889"/>
            <a:chOff x="1022796" y="1908521"/>
            <a:chExt cx="3126576" cy="2009147"/>
          </a:xfrm>
        </p:grpSpPr>
        <p:sp>
          <p:nvSpPr>
            <p:cNvPr id="3" name="Rectangle 2">
              <a:extLst>
                <a:ext uri="{FF2B5EF4-FFF2-40B4-BE49-F238E27FC236}">
                  <a16:creationId xmlns:a16="http://schemas.microsoft.com/office/drawing/2014/main" id="{0ECBF3E9-4082-8378-87D8-4DD1C178176D}"/>
                </a:ext>
              </a:extLst>
            </p:cNvPr>
            <p:cNvSpPr/>
            <p:nvPr/>
          </p:nvSpPr>
          <p:spPr>
            <a:xfrm>
              <a:off x="1022796" y="1908521"/>
              <a:ext cx="3126576" cy="2009147"/>
            </a:xfrm>
            <a:prstGeom prst="rect">
              <a:avLst/>
            </a:prstGeom>
            <a:solidFill>
              <a:srgbClr val="0057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365760" bIns="25718" numCol="1" spcCol="0" rtlCol="0" fromWordArt="0" anchor="ctr" anchorCtr="0" forceAA="0" compatLnSpc="1">
              <a:prstTxWarp prst="textNoShape">
                <a:avLst/>
              </a:prstTxWarp>
              <a:noAutofit/>
            </a:bodyPr>
            <a:lstStyle/>
            <a:p>
              <a:pPr defTabSz="685800">
                <a:defRPr/>
              </a:pPr>
              <a:r>
                <a:rPr lang="en-US" sz="2400" b="1" dirty="0" err="1">
                  <a:solidFill>
                    <a:schemeClr val="bg1"/>
                  </a:solidFill>
                  <a:latin typeface="+mj-lt"/>
                </a:rPr>
                <a:t>Pérennité</a:t>
              </a:r>
              <a:r>
                <a:rPr lang="en-US" sz="2400" b="1" dirty="0">
                  <a:solidFill>
                    <a:schemeClr val="bg1"/>
                  </a:solidFill>
                  <a:latin typeface="+mj-lt"/>
                </a:rPr>
                <a:t> du </a:t>
              </a:r>
            </a:p>
            <a:p>
              <a:pPr defTabSz="685800">
                <a:defRPr/>
              </a:pPr>
              <a:r>
                <a:rPr lang="en-US" sz="2400" b="1" dirty="0">
                  <a:solidFill>
                    <a:schemeClr val="bg1"/>
                  </a:solidFill>
                  <a:latin typeface="+mj-lt"/>
                </a:rPr>
                <a:t>régime </a:t>
              </a:r>
            </a:p>
          </p:txBody>
        </p:sp>
        <p:pic>
          <p:nvPicPr>
            <p:cNvPr id="4" name="Graphic 33">
              <a:extLst>
                <a:ext uri="{FF2B5EF4-FFF2-40B4-BE49-F238E27FC236}">
                  <a16:creationId xmlns:a16="http://schemas.microsoft.com/office/drawing/2014/main" id="{E7EE1F02-75EF-68FB-AD34-8467A1D37F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3572" y="2028979"/>
              <a:ext cx="572611" cy="396422"/>
            </a:xfrm>
            <a:prstGeom prst="rect">
              <a:avLst/>
            </a:prstGeom>
          </p:spPr>
        </p:pic>
      </p:grpSp>
      <p:sp>
        <p:nvSpPr>
          <p:cNvPr id="7" name="Rectangle 6">
            <a:extLst>
              <a:ext uri="{FF2B5EF4-FFF2-40B4-BE49-F238E27FC236}">
                <a16:creationId xmlns:a16="http://schemas.microsoft.com/office/drawing/2014/main" id="{4B97AB6C-14D3-C241-8106-2C75227394A3}"/>
              </a:ext>
            </a:extLst>
          </p:cNvPr>
          <p:cNvSpPr/>
          <p:nvPr>
            <p:custDataLst>
              <p:tags r:id="rId2"/>
            </p:custDataLst>
          </p:nvPr>
        </p:nvSpPr>
        <p:spPr>
          <a:xfrm>
            <a:off x="5854617" y="2199008"/>
            <a:ext cx="3126576" cy="1831585"/>
          </a:xfrm>
          <a:prstGeom prst="rect">
            <a:avLst/>
          </a:prstGeom>
          <a:solidFill>
            <a:srgbClr val="52B782"/>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365760" bIns="25718" numCol="1" spcCol="0" rtlCol="0" fromWordArt="0" anchor="ctr" anchorCtr="0" forceAA="0" compatLnSpc="1">
            <a:prstTxWarp prst="textNoShape">
              <a:avLst/>
            </a:prstTxWarp>
            <a:noAutofit/>
          </a:bodyPr>
          <a:lstStyle/>
          <a:p>
            <a:pPr defTabSz="685800">
              <a:defRPr/>
            </a:pPr>
            <a:r>
              <a:rPr lang="en-US" sz="2400" b="1" dirty="0" err="1">
                <a:solidFill>
                  <a:schemeClr val="bg1"/>
                </a:solidFill>
                <a:latin typeface="+mj-lt"/>
              </a:rPr>
              <a:t>Sécurité</a:t>
            </a:r>
            <a:r>
              <a:rPr lang="en-US" sz="2400" b="1" dirty="0">
                <a:solidFill>
                  <a:schemeClr val="bg1"/>
                </a:solidFill>
                <a:latin typeface="+mj-lt"/>
              </a:rPr>
              <a:t> des </a:t>
            </a:r>
            <a:r>
              <a:rPr lang="en-US" sz="2400" b="1" dirty="0" err="1">
                <a:solidFill>
                  <a:schemeClr val="bg1"/>
                </a:solidFill>
                <a:latin typeface="+mj-lt"/>
              </a:rPr>
              <a:t>prestations</a:t>
            </a:r>
            <a:endParaRPr lang="en-US" sz="2400" b="1" dirty="0">
              <a:solidFill>
                <a:schemeClr val="bg1"/>
              </a:solidFill>
              <a:latin typeface="+mj-lt"/>
            </a:endParaRPr>
          </a:p>
        </p:txBody>
      </p:sp>
      <p:grpSp>
        <p:nvGrpSpPr>
          <p:cNvPr id="9" name="Group_45534,4299305556028956">
            <a:extLst>
              <a:ext uri="{FF2B5EF4-FFF2-40B4-BE49-F238E27FC236}">
                <a16:creationId xmlns:a16="http://schemas.microsoft.com/office/drawing/2014/main" id="{8A6F9496-0DD8-E346-2D81-6D03ED465D76}"/>
              </a:ext>
            </a:extLst>
          </p:cNvPr>
          <p:cNvGrpSpPr/>
          <p:nvPr/>
        </p:nvGrpSpPr>
        <p:grpSpPr>
          <a:xfrm>
            <a:off x="8346511" y="2279688"/>
            <a:ext cx="543205" cy="601933"/>
            <a:chOff x="7375459" y="3242249"/>
            <a:chExt cx="751553" cy="879697"/>
          </a:xfrm>
          <a:solidFill>
            <a:schemeClr val="bg1"/>
          </a:solidFill>
        </p:grpSpPr>
        <p:sp>
          <p:nvSpPr>
            <p:cNvPr id="11" name="Freeform: Shape 61">
              <a:extLst>
                <a:ext uri="{FF2B5EF4-FFF2-40B4-BE49-F238E27FC236}">
                  <a16:creationId xmlns:a16="http://schemas.microsoft.com/office/drawing/2014/main" id="{625373C8-030F-FEB4-5D63-9A7047DE4F33}"/>
                </a:ext>
              </a:extLst>
            </p:cNvPr>
            <p:cNvSpPr/>
            <p:nvPr/>
          </p:nvSpPr>
          <p:spPr>
            <a:xfrm>
              <a:off x="7595942" y="3502374"/>
              <a:ext cx="310553" cy="357276"/>
            </a:xfrm>
            <a:custGeom>
              <a:avLst/>
              <a:gdLst>
                <a:gd name="connsiteX0" fmla="*/ 153425 w 310553"/>
                <a:gd name="connsiteY0" fmla="*/ -26 h 357276"/>
                <a:gd name="connsiteX1" fmla="*/ 50378 w 310553"/>
                <a:gd name="connsiteY1" fmla="*/ 99211 h 357276"/>
                <a:gd name="connsiteX2" fmla="*/ 50378 w 310553"/>
                <a:gd name="connsiteY2" fmla="*/ 103022 h 357276"/>
                <a:gd name="connsiteX3" fmla="*/ 50378 w 310553"/>
                <a:gd name="connsiteY3" fmla="*/ 133136 h 357276"/>
                <a:gd name="connsiteX4" fmla="*/ 23557 w 310553"/>
                <a:gd name="connsiteY4" fmla="*/ 133136 h 357276"/>
                <a:gd name="connsiteX5" fmla="*/ 30 w 310553"/>
                <a:gd name="connsiteY5" fmla="*/ 156663 h 357276"/>
                <a:gd name="connsiteX6" fmla="*/ 30 w 310553"/>
                <a:gd name="connsiteY6" fmla="*/ 333584 h 357276"/>
                <a:gd name="connsiteX7" fmla="*/ 23557 w 310553"/>
                <a:gd name="connsiteY7" fmla="*/ 357110 h 357276"/>
                <a:gd name="connsiteX8" fmla="*/ 287057 w 310553"/>
                <a:gd name="connsiteY8" fmla="*/ 357110 h 357276"/>
                <a:gd name="connsiteX9" fmla="*/ 310583 w 310553"/>
                <a:gd name="connsiteY9" fmla="*/ 333584 h 357276"/>
                <a:gd name="connsiteX10" fmla="*/ 310583 w 310553"/>
                <a:gd name="connsiteY10" fmla="*/ 156663 h 357276"/>
                <a:gd name="connsiteX11" fmla="*/ 287057 w 310553"/>
                <a:gd name="connsiteY11" fmla="*/ 133136 h 357276"/>
                <a:gd name="connsiteX12" fmla="*/ 260236 w 310553"/>
                <a:gd name="connsiteY12" fmla="*/ 133136 h 357276"/>
                <a:gd name="connsiteX13" fmla="*/ 260236 w 310553"/>
                <a:gd name="connsiteY13" fmla="*/ 101610 h 357276"/>
                <a:gd name="connsiteX14" fmla="*/ 158732 w 310553"/>
                <a:gd name="connsiteY14" fmla="*/ -167 h 357276"/>
                <a:gd name="connsiteX15" fmla="*/ 153425 w 310553"/>
                <a:gd name="connsiteY15" fmla="*/ -26 h 357276"/>
                <a:gd name="connsiteX16" fmla="*/ 97431 w 310553"/>
                <a:gd name="connsiteY16" fmla="*/ 103492 h 357276"/>
                <a:gd name="connsiteX17" fmla="*/ 153799 w 310553"/>
                <a:gd name="connsiteY17" fmla="*/ 46934 h 357276"/>
                <a:gd name="connsiteX18" fmla="*/ 157189 w 310553"/>
                <a:gd name="connsiteY18" fmla="*/ 47028 h 357276"/>
                <a:gd name="connsiteX19" fmla="*/ 213183 w 310553"/>
                <a:gd name="connsiteY19" fmla="*/ 100151 h 357276"/>
                <a:gd name="connsiteX20" fmla="*/ 213183 w 310553"/>
                <a:gd name="connsiteY20" fmla="*/ 103022 h 357276"/>
                <a:gd name="connsiteX21" fmla="*/ 213183 w 310553"/>
                <a:gd name="connsiteY21" fmla="*/ 133136 h 357276"/>
                <a:gd name="connsiteX22" fmla="*/ 97431 w 310553"/>
                <a:gd name="connsiteY22" fmla="*/ 133136 h 357276"/>
                <a:gd name="connsiteX23" fmla="*/ 263530 w 310553"/>
                <a:gd name="connsiteY23" fmla="*/ 310998 h 357276"/>
                <a:gd name="connsiteX24" fmla="*/ 47084 w 310553"/>
                <a:gd name="connsiteY24" fmla="*/ 310998 h 357276"/>
                <a:gd name="connsiteX25" fmla="*/ 47084 w 310553"/>
                <a:gd name="connsiteY25" fmla="*/ 180189 h 357276"/>
                <a:gd name="connsiteX26" fmla="*/ 263530 w 310553"/>
                <a:gd name="connsiteY26" fmla="*/ 180189 h 35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0553" h="357276">
                  <a:moveTo>
                    <a:pt x="153425" y="-26"/>
                  </a:moveTo>
                  <a:cubicBezTo>
                    <a:pt x="97563" y="-1061"/>
                    <a:pt x="51427" y="43357"/>
                    <a:pt x="50378" y="99211"/>
                  </a:cubicBezTo>
                  <a:cubicBezTo>
                    <a:pt x="50354" y="100481"/>
                    <a:pt x="50354" y="101751"/>
                    <a:pt x="50378" y="103022"/>
                  </a:cubicBezTo>
                  <a:lnTo>
                    <a:pt x="50378" y="133136"/>
                  </a:lnTo>
                  <a:lnTo>
                    <a:pt x="23557" y="133136"/>
                  </a:lnTo>
                  <a:cubicBezTo>
                    <a:pt x="10564" y="133136"/>
                    <a:pt x="30" y="143676"/>
                    <a:pt x="30" y="156663"/>
                  </a:cubicBezTo>
                  <a:lnTo>
                    <a:pt x="30" y="333584"/>
                  </a:lnTo>
                  <a:cubicBezTo>
                    <a:pt x="30" y="346570"/>
                    <a:pt x="10564" y="357110"/>
                    <a:pt x="23557" y="357110"/>
                  </a:cubicBezTo>
                  <a:lnTo>
                    <a:pt x="287057" y="357110"/>
                  </a:lnTo>
                  <a:cubicBezTo>
                    <a:pt x="300048" y="357110"/>
                    <a:pt x="310583" y="346570"/>
                    <a:pt x="310583" y="333584"/>
                  </a:cubicBezTo>
                  <a:lnTo>
                    <a:pt x="310583" y="156663"/>
                  </a:lnTo>
                  <a:cubicBezTo>
                    <a:pt x="310583" y="143676"/>
                    <a:pt x="300048" y="133136"/>
                    <a:pt x="287057" y="133136"/>
                  </a:cubicBezTo>
                  <a:lnTo>
                    <a:pt x="260236" y="133136"/>
                  </a:lnTo>
                  <a:lnTo>
                    <a:pt x="260236" y="101610"/>
                  </a:lnTo>
                  <a:cubicBezTo>
                    <a:pt x="260309" y="45475"/>
                    <a:pt x="214864" y="-72"/>
                    <a:pt x="158732" y="-167"/>
                  </a:cubicBezTo>
                  <a:cubicBezTo>
                    <a:pt x="156962" y="-167"/>
                    <a:pt x="155193" y="-120"/>
                    <a:pt x="153425" y="-26"/>
                  </a:cubicBezTo>
                  <a:close/>
                  <a:moveTo>
                    <a:pt x="97431" y="103492"/>
                  </a:moveTo>
                  <a:cubicBezTo>
                    <a:pt x="97378" y="72296"/>
                    <a:pt x="122615" y="46981"/>
                    <a:pt x="153799" y="46934"/>
                  </a:cubicBezTo>
                  <a:cubicBezTo>
                    <a:pt x="154930" y="46934"/>
                    <a:pt x="156060" y="46981"/>
                    <a:pt x="157189" y="47028"/>
                  </a:cubicBezTo>
                  <a:cubicBezTo>
                    <a:pt x="187324" y="46228"/>
                    <a:pt x="212393" y="70037"/>
                    <a:pt x="213183" y="100151"/>
                  </a:cubicBezTo>
                  <a:cubicBezTo>
                    <a:pt x="213208" y="101092"/>
                    <a:pt x="213208" y="102080"/>
                    <a:pt x="213183" y="103022"/>
                  </a:cubicBezTo>
                  <a:lnTo>
                    <a:pt x="213183" y="133136"/>
                  </a:lnTo>
                  <a:lnTo>
                    <a:pt x="97431" y="133136"/>
                  </a:lnTo>
                  <a:close/>
                  <a:moveTo>
                    <a:pt x="263530" y="310998"/>
                  </a:moveTo>
                  <a:lnTo>
                    <a:pt x="47084" y="310998"/>
                  </a:lnTo>
                  <a:lnTo>
                    <a:pt x="47084" y="180189"/>
                  </a:lnTo>
                  <a:lnTo>
                    <a:pt x="263530" y="180189"/>
                  </a:lnTo>
                  <a:close/>
                </a:path>
              </a:pathLst>
            </a:custGeom>
            <a:grpFill/>
            <a:ln w="47051"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22578D62-5B49-D6DF-9867-359D8B0000E7}"/>
                </a:ext>
              </a:extLst>
            </p:cNvPr>
            <p:cNvSpPr/>
            <p:nvPr/>
          </p:nvSpPr>
          <p:spPr>
            <a:xfrm>
              <a:off x="7375459" y="3242249"/>
              <a:ext cx="751553" cy="879697"/>
            </a:xfrm>
            <a:custGeom>
              <a:avLst/>
              <a:gdLst>
                <a:gd name="connsiteX0" fmla="*/ 751278 w 751553"/>
                <a:gd name="connsiteY0" fmla="*/ 541478 h 879697"/>
                <a:gd name="connsiteX1" fmla="*/ 751278 w 751553"/>
                <a:gd name="connsiteY1" fmla="*/ 180578 h 879697"/>
                <a:gd name="connsiteX2" fmla="*/ 737632 w 751553"/>
                <a:gd name="connsiteY2" fmla="*/ 158934 h 879697"/>
                <a:gd name="connsiteX3" fmla="*/ 387554 w 751553"/>
                <a:gd name="connsiteY3" fmla="*/ 363 h 879697"/>
                <a:gd name="connsiteX4" fmla="*/ 373908 w 751553"/>
                <a:gd name="connsiteY4" fmla="*/ 363 h 879697"/>
                <a:gd name="connsiteX5" fmla="*/ 364027 w 751553"/>
                <a:gd name="connsiteY5" fmla="*/ 363 h 879697"/>
                <a:gd name="connsiteX6" fmla="*/ 13949 w 751553"/>
                <a:gd name="connsiteY6" fmla="*/ 157992 h 879697"/>
                <a:gd name="connsiteX7" fmla="*/ 304 w 751553"/>
                <a:gd name="connsiteY7" fmla="*/ 179637 h 879697"/>
                <a:gd name="connsiteX8" fmla="*/ 304 w 751553"/>
                <a:gd name="connsiteY8" fmla="*/ 538655 h 879697"/>
                <a:gd name="connsiteX9" fmla="*/ 83588 w 751553"/>
                <a:gd name="connsiteY9" fmla="*/ 773923 h 879697"/>
                <a:gd name="connsiteX10" fmla="*/ 355087 w 751553"/>
                <a:gd name="connsiteY10" fmla="*/ 879323 h 879697"/>
                <a:gd name="connsiteX11" fmla="*/ 355087 w 751553"/>
                <a:gd name="connsiteY11" fmla="*/ 832270 h 879697"/>
                <a:gd name="connsiteX12" fmla="*/ 119819 w 751553"/>
                <a:gd name="connsiteY12" fmla="*/ 742397 h 879697"/>
                <a:gd name="connsiteX13" fmla="*/ 48769 w 751553"/>
                <a:gd name="connsiteY13" fmla="*/ 541478 h 879697"/>
                <a:gd name="connsiteX14" fmla="*/ 48769 w 751553"/>
                <a:gd name="connsiteY14" fmla="*/ 195635 h 879697"/>
                <a:gd name="connsiteX15" fmla="*/ 378143 w 751553"/>
                <a:gd name="connsiteY15" fmla="*/ 46476 h 879697"/>
                <a:gd name="connsiteX16" fmla="*/ 707518 w 751553"/>
                <a:gd name="connsiteY16" fmla="*/ 195635 h 879697"/>
                <a:gd name="connsiteX17" fmla="*/ 707518 w 751553"/>
                <a:gd name="connsiteY17" fmla="*/ 542890 h 879697"/>
                <a:gd name="connsiteX18" fmla="*/ 635996 w 751553"/>
                <a:gd name="connsiteY18" fmla="*/ 742397 h 879697"/>
                <a:gd name="connsiteX19" fmla="*/ 402141 w 751553"/>
                <a:gd name="connsiteY19" fmla="*/ 832270 h 879697"/>
                <a:gd name="connsiteX20" fmla="*/ 402141 w 751553"/>
                <a:gd name="connsiteY20" fmla="*/ 879323 h 879697"/>
                <a:gd name="connsiteX21" fmla="*/ 669875 w 751553"/>
                <a:gd name="connsiteY21" fmla="*/ 773923 h 879697"/>
                <a:gd name="connsiteX22" fmla="*/ 751278 w 751553"/>
                <a:gd name="connsiteY22" fmla="*/ 541478 h 87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1553" h="879697">
                  <a:moveTo>
                    <a:pt x="751278" y="541478"/>
                  </a:moveTo>
                  <a:lnTo>
                    <a:pt x="751278" y="180578"/>
                  </a:lnTo>
                  <a:cubicBezTo>
                    <a:pt x="751395" y="171309"/>
                    <a:pt x="746050" y="162839"/>
                    <a:pt x="737632" y="158934"/>
                  </a:cubicBezTo>
                  <a:lnTo>
                    <a:pt x="387554" y="363"/>
                  </a:lnTo>
                  <a:cubicBezTo>
                    <a:pt x="383034" y="-343"/>
                    <a:pt x="378428" y="-343"/>
                    <a:pt x="373908" y="363"/>
                  </a:cubicBezTo>
                  <a:cubicBezTo>
                    <a:pt x="370649" y="-296"/>
                    <a:pt x="367287" y="-296"/>
                    <a:pt x="364027" y="363"/>
                  </a:cubicBezTo>
                  <a:lnTo>
                    <a:pt x="13949" y="157992"/>
                  </a:lnTo>
                  <a:cubicBezTo>
                    <a:pt x="5532" y="161898"/>
                    <a:pt x="188" y="170368"/>
                    <a:pt x="304" y="179637"/>
                  </a:cubicBezTo>
                  <a:lnTo>
                    <a:pt x="304" y="538655"/>
                  </a:lnTo>
                  <a:cubicBezTo>
                    <a:pt x="-3174" y="624857"/>
                    <a:pt x="26647" y="709084"/>
                    <a:pt x="83588" y="773923"/>
                  </a:cubicBezTo>
                  <a:cubicBezTo>
                    <a:pt x="155924" y="844597"/>
                    <a:pt x="254000" y="882711"/>
                    <a:pt x="355087" y="879323"/>
                  </a:cubicBezTo>
                  <a:lnTo>
                    <a:pt x="355087" y="832270"/>
                  </a:lnTo>
                  <a:cubicBezTo>
                    <a:pt x="267775" y="835140"/>
                    <a:pt x="182984" y="802767"/>
                    <a:pt x="119819" y="742397"/>
                  </a:cubicBezTo>
                  <a:cubicBezTo>
                    <a:pt x="71768" y="686733"/>
                    <a:pt x="46407" y="614977"/>
                    <a:pt x="48769" y="541478"/>
                  </a:cubicBezTo>
                  <a:lnTo>
                    <a:pt x="48769" y="195635"/>
                  </a:lnTo>
                  <a:lnTo>
                    <a:pt x="378143" y="46476"/>
                  </a:lnTo>
                  <a:lnTo>
                    <a:pt x="707518" y="195635"/>
                  </a:lnTo>
                  <a:lnTo>
                    <a:pt x="707518" y="542890"/>
                  </a:lnTo>
                  <a:cubicBezTo>
                    <a:pt x="709348" y="615965"/>
                    <a:pt x="683845" y="687109"/>
                    <a:pt x="635996" y="742397"/>
                  </a:cubicBezTo>
                  <a:cubicBezTo>
                    <a:pt x="573236" y="802485"/>
                    <a:pt x="488986" y="834857"/>
                    <a:pt x="402141" y="832270"/>
                  </a:cubicBezTo>
                  <a:lnTo>
                    <a:pt x="402141" y="879323"/>
                  </a:lnTo>
                  <a:cubicBezTo>
                    <a:pt x="501936" y="881676"/>
                    <a:pt x="598457" y="843657"/>
                    <a:pt x="669875" y="773923"/>
                  </a:cubicBezTo>
                  <a:cubicBezTo>
                    <a:pt x="725789" y="709742"/>
                    <a:pt x="754929" y="626551"/>
                    <a:pt x="751278" y="541478"/>
                  </a:cubicBezTo>
                  <a:close/>
                </a:path>
              </a:pathLst>
            </a:custGeom>
            <a:grpFill/>
            <a:ln w="47051" cap="flat">
              <a:noFill/>
              <a:prstDash val="solid"/>
              <a:miter/>
            </a:ln>
          </p:spPr>
          <p:txBody>
            <a:bodyPr rtlCol="0" anchor="ctr"/>
            <a:lstStyle/>
            <a:p>
              <a:endParaRPr lang="en-US" dirty="0"/>
            </a:p>
          </p:txBody>
        </p:sp>
      </p:grpSp>
      <p:sp>
        <p:nvSpPr>
          <p:cNvPr id="14" name="Rectangle 13">
            <a:extLst>
              <a:ext uri="{FF2B5EF4-FFF2-40B4-BE49-F238E27FC236}">
                <a16:creationId xmlns:a16="http://schemas.microsoft.com/office/drawing/2014/main" id="{DF740898-2AC0-BBBA-72C5-A0CDC512F17D}"/>
              </a:ext>
            </a:extLst>
          </p:cNvPr>
          <p:cNvSpPr/>
          <p:nvPr>
            <p:custDataLst>
              <p:tags r:id="rId3"/>
            </p:custDataLst>
          </p:nvPr>
        </p:nvSpPr>
        <p:spPr>
          <a:xfrm>
            <a:off x="2330717" y="4323667"/>
            <a:ext cx="3126576" cy="1846889"/>
          </a:xfrm>
          <a:prstGeom prst="rect">
            <a:avLst/>
          </a:prstGeom>
          <a:solidFill>
            <a:srgbClr val="3A8C6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365760" bIns="25718" numCol="1" spcCol="0" rtlCol="0" fromWordArt="0" anchor="ctr" anchorCtr="0" forceAA="0" compatLnSpc="1">
            <a:prstTxWarp prst="textNoShape">
              <a:avLst/>
            </a:prstTxWarp>
            <a:noAutofit/>
          </a:bodyPr>
          <a:lstStyle/>
          <a:p>
            <a:pPr defTabSz="685800">
              <a:defRPr/>
            </a:pPr>
            <a:r>
              <a:rPr lang="en-US" sz="2400" b="1" dirty="0" err="1">
                <a:solidFill>
                  <a:schemeClr val="bg1"/>
                </a:solidFill>
                <a:latin typeface="+mj-lt"/>
              </a:rPr>
              <a:t>Stabilité</a:t>
            </a:r>
            <a:r>
              <a:rPr lang="en-US" sz="2400" b="1" dirty="0">
                <a:solidFill>
                  <a:schemeClr val="bg1"/>
                </a:solidFill>
                <a:latin typeface="+mj-lt"/>
              </a:rPr>
              <a:t> des</a:t>
            </a:r>
          </a:p>
          <a:p>
            <a:pPr defTabSz="685800">
              <a:defRPr/>
            </a:pPr>
            <a:r>
              <a:rPr lang="en-US" sz="2400" b="1" dirty="0" err="1">
                <a:solidFill>
                  <a:schemeClr val="bg1"/>
                </a:solidFill>
                <a:latin typeface="+mj-lt"/>
              </a:rPr>
              <a:t>cotisations</a:t>
            </a:r>
            <a:endParaRPr lang="en-US" sz="2400" b="1" dirty="0">
              <a:solidFill>
                <a:schemeClr val="bg1"/>
              </a:solidFill>
              <a:latin typeface="+mj-lt"/>
            </a:endParaRPr>
          </a:p>
        </p:txBody>
      </p:sp>
      <p:sp>
        <p:nvSpPr>
          <p:cNvPr id="15" name="Rectangle 14">
            <a:extLst>
              <a:ext uri="{FF2B5EF4-FFF2-40B4-BE49-F238E27FC236}">
                <a16:creationId xmlns:a16="http://schemas.microsoft.com/office/drawing/2014/main" id="{A8DD08A3-4172-3699-2B3F-97F71E7C097C}"/>
              </a:ext>
            </a:extLst>
          </p:cNvPr>
          <p:cNvSpPr/>
          <p:nvPr>
            <p:custDataLst>
              <p:tags r:id="rId4"/>
            </p:custDataLst>
          </p:nvPr>
        </p:nvSpPr>
        <p:spPr>
          <a:xfrm>
            <a:off x="5856979" y="4327828"/>
            <a:ext cx="3124214" cy="1831586"/>
          </a:xfrm>
          <a:prstGeom prst="rect">
            <a:avLst/>
          </a:prstGeom>
          <a:solidFill>
            <a:srgbClr val="0B113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365760" bIns="25718" numCol="1" spcCol="0" rtlCol="0" fromWordArt="0" anchor="ctr" anchorCtr="0" forceAA="0" compatLnSpc="1">
            <a:prstTxWarp prst="textNoShape">
              <a:avLst/>
            </a:prstTxWarp>
            <a:noAutofit/>
          </a:bodyPr>
          <a:lstStyle/>
          <a:p>
            <a:pPr defTabSz="685800">
              <a:defRPr/>
            </a:pPr>
            <a:r>
              <a:rPr lang="fr-FR" sz="2400" b="1" dirty="0">
                <a:solidFill>
                  <a:schemeClr val="bg1"/>
                </a:solidFill>
                <a:latin typeface="+mj-lt"/>
              </a:rPr>
              <a:t>Niveau acceptable</a:t>
            </a:r>
          </a:p>
          <a:p>
            <a:pPr defTabSz="685800">
              <a:defRPr/>
            </a:pPr>
            <a:r>
              <a:rPr lang="fr-FR" sz="2400" b="1" dirty="0">
                <a:solidFill>
                  <a:schemeClr val="bg1"/>
                </a:solidFill>
                <a:latin typeface="+mj-lt"/>
              </a:rPr>
              <a:t>des coûts</a:t>
            </a:r>
          </a:p>
        </p:txBody>
      </p:sp>
      <p:pic>
        <p:nvPicPr>
          <p:cNvPr id="16" name="Graphic 6">
            <a:extLst>
              <a:ext uri="{FF2B5EF4-FFF2-40B4-BE49-F238E27FC236}">
                <a16:creationId xmlns:a16="http://schemas.microsoft.com/office/drawing/2014/main" id="{D3581E3A-66C0-454B-FB45-67117B82CF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05118" y="4490343"/>
            <a:ext cx="505359" cy="505359"/>
          </a:xfrm>
          <a:prstGeom prst="rect">
            <a:avLst/>
          </a:prstGeom>
        </p:spPr>
      </p:pic>
      <p:grpSp>
        <p:nvGrpSpPr>
          <p:cNvPr id="17" name="Group_45534,4300578704077474">
            <a:extLst>
              <a:ext uri="{FF2B5EF4-FFF2-40B4-BE49-F238E27FC236}">
                <a16:creationId xmlns:a16="http://schemas.microsoft.com/office/drawing/2014/main" id="{67D94650-4759-65D6-4C2A-2D280EA4F456}"/>
              </a:ext>
            </a:extLst>
          </p:cNvPr>
          <p:cNvGrpSpPr/>
          <p:nvPr/>
        </p:nvGrpSpPr>
        <p:grpSpPr>
          <a:xfrm>
            <a:off x="8385183" y="4573049"/>
            <a:ext cx="429632" cy="456170"/>
            <a:chOff x="7401173" y="1110040"/>
            <a:chExt cx="798969" cy="869549"/>
          </a:xfrm>
          <a:solidFill>
            <a:schemeClr val="bg1"/>
          </a:solidFill>
        </p:grpSpPr>
        <p:sp>
          <p:nvSpPr>
            <p:cNvPr id="18" name="Freeform: Shape 81">
              <a:extLst>
                <a:ext uri="{FF2B5EF4-FFF2-40B4-BE49-F238E27FC236}">
                  <a16:creationId xmlns:a16="http://schemas.microsoft.com/office/drawing/2014/main" id="{FE559D19-43E4-75FA-77CA-7D3283B143AE}"/>
                </a:ext>
              </a:extLst>
            </p:cNvPr>
            <p:cNvSpPr/>
            <p:nvPr/>
          </p:nvSpPr>
          <p:spPr>
            <a:xfrm>
              <a:off x="7894294" y="1110040"/>
              <a:ext cx="235267" cy="235267"/>
            </a:xfrm>
            <a:custGeom>
              <a:avLst/>
              <a:gdLst>
                <a:gd name="connsiteX0" fmla="*/ 117351 w 235267"/>
                <a:gd name="connsiteY0" fmla="*/ 235227 h 235267"/>
                <a:gd name="connsiteX1" fmla="*/ 234984 w 235267"/>
                <a:gd name="connsiteY1" fmla="*/ 117593 h 235267"/>
                <a:gd name="connsiteX2" fmla="*/ 117351 w 235267"/>
                <a:gd name="connsiteY2" fmla="*/ -41 h 235267"/>
                <a:gd name="connsiteX3" fmla="*/ -283 w 235267"/>
                <a:gd name="connsiteY3" fmla="*/ 117593 h 235267"/>
                <a:gd name="connsiteX4" fmla="*/ 117351 w 235267"/>
                <a:gd name="connsiteY4" fmla="*/ 235227 h 235267"/>
                <a:gd name="connsiteX5" fmla="*/ 117351 w 235267"/>
                <a:gd name="connsiteY5" fmla="*/ 47013 h 235267"/>
                <a:gd name="connsiteX6" fmla="*/ 187931 w 235267"/>
                <a:gd name="connsiteY6" fmla="*/ 117593 h 235267"/>
                <a:gd name="connsiteX7" fmla="*/ 117351 w 235267"/>
                <a:gd name="connsiteY7" fmla="*/ 188173 h 235267"/>
                <a:gd name="connsiteX8" fmla="*/ 46770 w 235267"/>
                <a:gd name="connsiteY8" fmla="*/ 117593 h 235267"/>
                <a:gd name="connsiteX9" fmla="*/ 117351 w 235267"/>
                <a:gd name="connsiteY9" fmla="*/ 47013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67" h="235267">
                  <a:moveTo>
                    <a:pt x="117351" y="235227"/>
                  </a:moveTo>
                  <a:cubicBezTo>
                    <a:pt x="182331" y="235227"/>
                    <a:pt x="234984" y="182560"/>
                    <a:pt x="234984" y="117593"/>
                  </a:cubicBezTo>
                  <a:cubicBezTo>
                    <a:pt x="234984" y="52626"/>
                    <a:pt x="182331" y="-41"/>
                    <a:pt x="117351" y="-41"/>
                  </a:cubicBezTo>
                  <a:cubicBezTo>
                    <a:pt x="52369" y="-41"/>
                    <a:pt x="-283" y="52626"/>
                    <a:pt x="-283" y="117593"/>
                  </a:cubicBezTo>
                  <a:cubicBezTo>
                    <a:pt x="-283" y="182560"/>
                    <a:pt x="52369" y="235227"/>
                    <a:pt x="117351" y="235227"/>
                  </a:cubicBezTo>
                  <a:close/>
                  <a:moveTo>
                    <a:pt x="117351" y="47013"/>
                  </a:moveTo>
                  <a:cubicBezTo>
                    <a:pt x="156311" y="47013"/>
                    <a:pt x="187931" y="78614"/>
                    <a:pt x="187931" y="117593"/>
                  </a:cubicBezTo>
                  <a:cubicBezTo>
                    <a:pt x="187931" y="156572"/>
                    <a:pt x="156311" y="188173"/>
                    <a:pt x="117351" y="188173"/>
                  </a:cubicBezTo>
                  <a:cubicBezTo>
                    <a:pt x="78390" y="188173"/>
                    <a:pt x="46770" y="156572"/>
                    <a:pt x="46770" y="117593"/>
                  </a:cubicBezTo>
                  <a:cubicBezTo>
                    <a:pt x="46770" y="78614"/>
                    <a:pt x="78390" y="47013"/>
                    <a:pt x="117351" y="47013"/>
                  </a:cubicBezTo>
                  <a:close/>
                </a:path>
              </a:pathLst>
            </a:custGeom>
            <a:grpFill/>
            <a:ln w="47049" cap="flat">
              <a:noFill/>
              <a:prstDash val="solid"/>
              <a:miter/>
            </a:ln>
          </p:spPr>
          <p:txBody>
            <a:bodyPr rtlCol="0" anchor="ctr"/>
            <a:lstStyle/>
            <a:p>
              <a:endParaRPr lang="en-US"/>
            </a:p>
          </p:txBody>
        </p:sp>
        <p:sp>
          <p:nvSpPr>
            <p:cNvPr id="19" name="Freeform: Shape 82">
              <a:extLst>
                <a:ext uri="{FF2B5EF4-FFF2-40B4-BE49-F238E27FC236}">
                  <a16:creationId xmlns:a16="http://schemas.microsoft.com/office/drawing/2014/main" id="{4125E1B7-C95E-3AE8-F02A-876FAD5026FB}"/>
                </a:ext>
              </a:extLst>
            </p:cNvPr>
            <p:cNvSpPr/>
            <p:nvPr/>
          </p:nvSpPr>
          <p:spPr>
            <a:xfrm>
              <a:off x="7823711" y="1368715"/>
              <a:ext cx="376431" cy="164806"/>
            </a:xfrm>
            <a:custGeom>
              <a:avLst/>
              <a:gdLst>
                <a:gd name="connsiteX0" fmla="*/ 370971 w 376431"/>
                <a:gd name="connsiteY0" fmla="*/ 85245 h 164806"/>
                <a:gd name="connsiteX1" fmla="*/ 34868 w 376431"/>
                <a:gd name="connsiteY1" fmla="*/ 55723 h 164806"/>
                <a:gd name="connsiteX2" fmla="*/ 5366 w 376431"/>
                <a:gd name="connsiteY2" fmla="*/ 85245 h 164806"/>
                <a:gd name="connsiteX3" fmla="*/ -280 w 376431"/>
                <a:gd name="connsiteY3" fmla="*/ 100302 h 164806"/>
                <a:gd name="connsiteX4" fmla="*/ -280 w 376431"/>
                <a:gd name="connsiteY4" fmla="*/ 164765 h 164806"/>
                <a:gd name="connsiteX5" fmla="*/ 46774 w 376431"/>
                <a:gd name="connsiteY5" fmla="*/ 164765 h 164806"/>
                <a:gd name="connsiteX6" fmla="*/ 46774 w 376431"/>
                <a:gd name="connsiteY6" fmla="*/ 108772 h 164806"/>
                <a:gd name="connsiteX7" fmla="*/ 318743 w 376431"/>
                <a:gd name="connsiteY7" fmla="*/ 98415 h 164806"/>
                <a:gd name="connsiteX8" fmla="*/ 329095 w 376431"/>
                <a:gd name="connsiteY8" fmla="*/ 108772 h 164806"/>
                <a:gd name="connsiteX9" fmla="*/ 329095 w 376431"/>
                <a:gd name="connsiteY9" fmla="*/ 164765 h 164806"/>
                <a:gd name="connsiteX10" fmla="*/ 376148 w 376431"/>
                <a:gd name="connsiteY10" fmla="*/ 164765 h 164806"/>
                <a:gd name="connsiteX11" fmla="*/ 376148 w 376431"/>
                <a:gd name="connsiteY11" fmla="*/ 100302 h 164806"/>
                <a:gd name="connsiteX12" fmla="*/ 370971 w 376431"/>
                <a:gd name="connsiteY12" fmla="*/ 85245 h 1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431" h="164806">
                  <a:moveTo>
                    <a:pt x="370971" y="85245"/>
                  </a:moveTo>
                  <a:cubicBezTo>
                    <a:pt x="286322" y="-15713"/>
                    <a:pt x="135845" y="-28930"/>
                    <a:pt x="34868" y="55723"/>
                  </a:cubicBezTo>
                  <a:cubicBezTo>
                    <a:pt x="24187" y="64682"/>
                    <a:pt x="14307" y="74559"/>
                    <a:pt x="5366" y="85245"/>
                  </a:cubicBezTo>
                  <a:cubicBezTo>
                    <a:pt x="1649" y="89376"/>
                    <a:pt x="-375" y="94754"/>
                    <a:pt x="-280" y="100302"/>
                  </a:cubicBezTo>
                  <a:lnTo>
                    <a:pt x="-280" y="164765"/>
                  </a:lnTo>
                  <a:lnTo>
                    <a:pt x="46774" y="164765"/>
                  </a:lnTo>
                  <a:lnTo>
                    <a:pt x="46774" y="108772"/>
                  </a:lnTo>
                  <a:cubicBezTo>
                    <a:pt x="118999" y="30809"/>
                    <a:pt x="240775" y="26174"/>
                    <a:pt x="318743" y="98415"/>
                  </a:cubicBezTo>
                  <a:cubicBezTo>
                    <a:pt x="322318" y="101737"/>
                    <a:pt x="325753" y="105191"/>
                    <a:pt x="329095" y="108772"/>
                  </a:cubicBezTo>
                  <a:lnTo>
                    <a:pt x="329095" y="164765"/>
                  </a:lnTo>
                  <a:lnTo>
                    <a:pt x="376148" y="164765"/>
                  </a:lnTo>
                  <a:lnTo>
                    <a:pt x="376148" y="100302"/>
                  </a:lnTo>
                  <a:cubicBezTo>
                    <a:pt x="376148" y="94848"/>
                    <a:pt x="374313" y="89546"/>
                    <a:pt x="370971" y="85245"/>
                  </a:cubicBezTo>
                  <a:close/>
                </a:path>
              </a:pathLst>
            </a:custGeom>
            <a:grpFill/>
            <a:ln w="47049" cap="flat">
              <a:noFill/>
              <a:prstDash val="solid"/>
              <a:miter/>
            </a:ln>
          </p:spPr>
          <p:txBody>
            <a:bodyPr rtlCol="0" anchor="ctr"/>
            <a:lstStyle/>
            <a:p>
              <a:endParaRPr lang="en-US"/>
            </a:p>
          </p:txBody>
        </p:sp>
        <p:sp>
          <p:nvSpPr>
            <p:cNvPr id="20" name="Freeform: Shape 83">
              <a:extLst>
                <a:ext uri="{FF2B5EF4-FFF2-40B4-BE49-F238E27FC236}">
                  <a16:creationId xmlns:a16="http://schemas.microsoft.com/office/drawing/2014/main" id="{0F23D33C-4EF0-6382-307C-7604FDF121B4}"/>
                </a:ext>
              </a:extLst>
            </p:cNvPr>
            <p:cNvSpPr/>
            <p:nvPr/>
          </p:nvSpPr>
          <p:spPr>
            <a:xfrm>
              <a:off x="7471753" y="1110040"/>
              <a:ext cx="235267" cy="235267"/>
            </a:xfrm>
            <a:custGeom>
              <a:avLst/>
              <a:gdLst>
                <a:gd name="connsiteX0" fmla="*/ 117351 w 235267"/>
                <a:gd name="connsiteY0" fmla="*/ 235227 h 235267"/>
                <a:gd name="connsiteX1" fmla="*/ 234984 w 235267"/>
                <a:gd name="connsiteY1" fmla="*/ 117593 h 235267"/>
                <a:gd name="connsiteX2" fmla="*/ 117351 w 235267"/>
                <a:gd name="connsiteY2" fmla="*/ -41 h 235267"/>
                <a:gd name="connsiteX3" fmla="*/ -283 w 235267"/>
                <a:gd name="connsiteY3" fmla="*/ 117593 h 235267"/>
                <a:gd name="connsiteX4" fmla="*/ 117351 w 235267"/>
                <a:gd name="connsiteY4" fmla="*/ 235227 h 235267"/>
                <a:gd name="connsiteX5" fmla="*/ 117351 w 235267"/>
                <a:gd name="connsiteY5" fmla="*/ 47013 h 235267"/>
                <a:gd name="connsiteX6" fmla="*/ 187931 w 235267"/>
                <a:gd name="connsiteY6" fmla="*/ 117593 h 235267"/>
                <a:gd name="connsiteX7" fmla="*/ 117351 w 235267"/>
                <a:gd name="connsiteY7" fmla="*/ 188173 h 235267"/>
                <a:gd name="connsiteX8" fmla="*/ 46770 w 235267"/>
                <a:gd name="connsiteY8" fmla="*/ 117593 h 235267"/>
                <a:gd name="connsiteX9" fmla="*/ 117351 w 235267"/>
                <a:gd name="connsiteY9" fmla="*/ 47013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67" h="235267">
                  <a:moveTo>
                    <a:pt x="117351" y="235227"/>
                  </a:moveTo>
                  <a:cubicBezTo>
                    <a:pt x="182332" y="235227"/>
                    <a:pt x="234984" y="182560"/>
                    <a:pt x="234984" y="117593"/>
                  </a:cubicBezTo>
                  <a:cubicBezTo>
                    <a:pt x="234984" y="52626"/>
                    <a:pt x="182332" y="-41"/>
                    <a:pt x="117351" y="-41"/>
                  </a:cubicBezTo>
                  <a:cubicBezTo>
                    <a:pt x="52369" y="-41"/>
                    <a:pt x="-283" y="52626"/>
                    <a:pt x="-283" y="117593"/>
                  </a:cubicBezTo>
                  <a:cubicBezTo>
                    <a:pt x="-283" y="182560"/>
                    <a:pt x="52369" y="235227"/>
                    <a:pt x="117351" y="235227"/>
                  </a:cubicBezTo>
                  <a:close/>
                  <a:moveTo>
                    <a:pt x="117351" y="47013"/>
                  </a:moveTo>
                  <a:cubicBezTo>
                    <a:pt x="156311" y="47013"/>
                    <a:pt x="187931" y="78614"/>
                    <a:pt x="187931" y="117593"/>
                  </a:cubicBezTo>
                  <a:cubicBezTo>
                    <a:pt x="187931" y="156572"/>
                    <a:pt x="156311" y="188173"/>
                    <a:pt x="117351" y="188173"/>
                  </a:cubicBezTo>
                  <a:cubicBezTo>
                    <a:pt x="78390" y="188173"/>
                    <a:pt x="46770" y="156572"/>
                    <a:pt x="46770" y="117593"/>
                  </a:cubicBezTo>
                  <a:cubicBezTo>
                    <a:pt x="46770" y="78614"/>
                    <a:pt x="78390" y="47013"/>
                    <a:pt x="117351" y="47013"/>
                  </a:cubicBezTo>
                  <a:close/>
                </a:path>
              </a:pathLst>
            </a:custGeom>
            <a:grpFill/>
            <a:ln w="47049" cap="flat">
              <a:noFill/>
              <a:prstDash val="solid"/>
              <a:miter/>
            </a:ln>
          </p:spPr>
          <p:txBody>
            <a:bodyPr rtlCol="0" anchor="ctr"/>
            <a:lstStyle/>
            <a:p>
              <a:endParaRPr lang="en-US"/>
            </a:p>
          </p:txBody>
        </p:sp>
        <p:sp>
          <p:nvSpPr>
            <p:cNvPr id="21" name="Freeform: Shape 84">
              <a:extLst>
                <a:ext uri="{FF2B5EF4-FFF2-40B4-BE49-F238E27FC236}">
                  <a16:creationId xmlns:a16="http://schemas.microsoft.com/office/drawing/2014/main" id="{3E38B16A-79EC-96EB-CD2B-E38755F8CB57}"/>
                </a:ext>
              </a:extLst>
            </p:cNvPr>
            <p:cNvSpPr/>
            <p:nvPr/>
          </p:nvSpPr>
          <p:spPr>
            <a:xfrm>
              <a:off x="7401173" y="1368827"/>
              <a:ext cx="376431" cy="164694"/>
            </a:xfrm>
            <a:custGeom>
              <a:avLst/>
              <a:gdLst>
                <a:gd name="connsiteX0" fmla="*/ 187931 w 376431"/>
                <a:gd name="connsiteY0" fmla="*/ -34 h 164694"/>
                <a:gd name="connsiteX1" fmla="*/ 4892 w 376431"/>
                <a:gd name="connsiteY1" fmla="*/ 85133 h 164694"/>
                <a:gd name="connsiteX2" fmla="*/ -283 w 376431"/>
                <a:gd name="connsiteY2" fmla="*/ 100190 h 164694"/>
                <a:gd name="connsiteX3" fmla="*/ -283 w 376431"/>
                <a:gd name="connsiteY3" fmla="*/ 164654 h 164694"/>
                <a:gd name="connsiteX4" fmla="*/ 46770 w 376431"/>
                <a:gd name="connsiteY4" fmla="*/ 164654 h 164694"/>
                <a:gd name="connsiteX5" fmla="*/ 46770 w 376431"/>
                <a:gd name="connsiteY5" fmla="*/ 108660 h 164694"/>
                <a:gd name="connsiteX6" fmla="*/ 318740 w 376431"/>
                <a:gd name="connsiteY6" fmla="*/ 98304 h 164694"/>
                <a:gd name="connsiteX7" fmla="*/ 329091 w 376431"/>
                <a:gd name="connsiteY7" fmla="*/ 108660 h 164694"/>
                <a:gd name="connsiteX8" fmla="*/ 329091 w 376431"/>
                <a:gd name="connsiteY8" fmla="*/ 164654 h 164694"/>
                <a:gd name="connsiteX9" fmla="*/ 376145 w 376431"/>
                <a:gd name="connsiteY9" fmla="*/ 164654 h 164694"/>
                <a:gd name="connsiteX10" fmla="*/ 376145 w 376431"/>
                <a:gd name="connsiteY10" fmla="*/ 100190 h 164694"/>
                <a:gd name="connsiteX11" fmla="*/ 370499 w 376431"/>
                <a:gd name="connsiteY11" fmla="*/ 85133 h 164694"/>
                <a:gd name="connsiteX12" fmla="*/ 187931 w 376431"/>
                <a:gd name="connsiteY12" fmla="*/ -34 h 16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431" h="164694">
                  <a:moveTo>
                    <a:pt x="187931" y="-34"/>
                  </a:moveTo>
                  <a:cubicBezTo>
                    <a:pt x="117210" y="-593"/>
                    <a:pt x="50017" y="30678"/>
                    <a:pt x="4892" y="85133"/>
                  </a:cubicBezTo>
                  <a:cubicBezTo>
                    <a:pt x="1552" y="89434"/>
                    <a:pt x="-283" y="94737"/>
                    <a:pt x="-283" y="100190"/>
                  </a:cubicBezTo>
                  <a:lnTo>
                    <a:pt x="-283" y="164654"/>
                  </a:lnTo>
                  <a:lnTo>
                    <a:pt x="46770" y="164654"/>
                  </a:lnTo>
                  <a:lnTo>
                    <a:pt x="46770" y="108660"/>
                  </a:lnTo>
                  <a:cubicBezTo>
                    <a:pt x="118998" y="30697"/>
                    <a:pt x="240771" y="26062"/>
                    <a:pt x="318740" y="98304"/>
                  </a:cubicBezTo>
                  <a:cubicBezTo>
                    <a:pt x="322315" y="101625"/>
                    <a:pt x="325750" y="105079"/>
                    <a:pt x="329091" y="108660"/>
                  </a:cubicBezTo>
                  <a:lnTo>
                    <a:pt x="329091" y="164654"/>
                  </a:lnTo>
                  <a:lnTo>
                    <a:pt x="376145" y="164654"/>
                  </a:lnTo>
                  <a:lnTo>
                    <a:pt x="376145" y="100190"/>
                  </a:lnTo>
                  <a:cubicBezTo>
                    <a:pt x="376238" y="94643"/>
                    <a:pt x="374215" y="89265"/>
                    <a:pt x="370499" y="85133"/>
                  </a:cubicBezTo>
                  <a:cubicBezTo>
                    <a:pt x="325469" y="30805"/>
                    <a:pt x="258464" y="-452"/>
                    <a:pt x="187931" y="-34"/>
                  </a:cubicBezTo>
                  <a:close/>
                </a:path>
              </a:pathLst>
            </a:custGeom>
            <a:grpFill/>
            <a:ln w="47049" cap="flat">
              <a:noFill/>
              <a:prstDash val="solid"/>
              <a:miter/>
            </a:ln>
          </p:spPr>
          <p:txBody>
            <a:bodyPr rtlCol="0" anchor="ctr"/>
            <a:lstStyle/>
            <a:p>
              <a:endParaRPr lang="en-US"/>
            </a:p>
          </p:txBody>
        </p:sp>
        <p:sp>
          <p:nvSpPr>
            <p:cNvPr id="22" name="Freeform: Shape 85">
              <a:extLst>
                <a:ext uri="{FF2B5EF4-FFF2-40B4-BE49-F238E27FC236}">
                  <a16:creationId xmlns:a16="http://schemas.microsoft.com/office/drawing/2014/main" id="{E846B437-DE9F-6B32-0C29-2B7ECE6028A5}"/>
                </a:ext>
              </a:extLst>
            </p:cNvPr>
            <p:cNvSpPr/>
            <p:nvPr/>
          </p:nvSpPr>
          <p:spPr>
            <a:xfrm>
              <a:off x="7471753" y="1532580"/>
              <a:ext cx="235267" cy="235267"/>
            </a:xfrm>
            <a:custGeom>
              <a:avLst/>
              <a:gdLst>
                <a:gd name="connsiteX0" fmla="*/ 234984 w 235267"/>
                <a:gd name="connsiteY0" fmla="*/ 117593 h 235267"/>
                <a:gd name="connsiteX1" fmla="*/ 117351 w 235267"/>
                <a:gd name="connsiteY1" fmla="*/ -41 h 235267"/>
                <a:gd name="connsiteX2" fmla="*/ -283 w 235267"/>
                <a:gd name="connsiteY2" fmla="*/ 117593 h 235267"/>
                <a:gd name="connsiteX3" fmla="*/ 117351 w 235267"/>
                <a:gd name="connsiteY3" fmla="*/ 235227 h 235267"/>
                <a:gd name="connsiteX4" fmla="*/ 234984 w 235267"/>
                <a:gd name="connsiteY4" fmla="*/ 117593 h 235267"/>
                <a:gd name="connsiteX5" fmla="*/ 46770 w 235267"/>
                <a:gd name="connsiteY5" fmla="*/ 117593 h 235267"/>
                <a:gd name="connsiteX6" fmla="*/ 117351 w 235267"/>
                <a:gd name="connsiteY6" fmla="*/ 47013 h 235267"/>
                <a:gd name="connsiteX7" fmla="*/ 187931 w 235267"/>
                <a:gd name="connsiteY7" fmla="*/ 117593 h 235267"/>
                <a:gd name="connsiteX8" fmla="*/ 117351 w 235267"/>
                <a:gd name="connsiteY8" fmla="*/ 188173 h 235267"/>
                <a:gd name="connsiteX9" fmla="*/ 46770 w 235267"/>
                <a:gd name="connsiteY9" fmla="*/ 117593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67" h="235267">
                  <a:moveTo>
                    <a:pt x="234984" y="117593"/>
                  </a:moveTo>
                  <a:cubicBezTo>
                    <a:pt x="234984" y="52626"/>
                    <a:pt x="182332" y="-41"/>
                    <a:pt x="117351" y="-41"/>
                  </a:cubicBezTo>
                  <a:cubicBezTo>
                    <a:pt x="52369" y="-41"/>
                    <a:pt x="-283" y="52626"/>
                    <a:pt x="-283" y="117593"/>
                  </a:cubicBezTo>
                  <a:cubicBezTo>
                    <a:pt x="-283" y="182560"/>
                    <a:pt x="52369" y="235227"/>
                    <a:pt x="117351" y="235227"/>
                  </a:cubicBezTo>
                  <a:cubicBezTo>
                    <a:pt x="182190" y="234968"/>
                    <a:pt x="234749" y="182451"/>
                    <a:pt x="234984" y="117593"/>
                  </a:cubicBezTo>
                  <a:close/>
                  <a:moveTo>
                    <a:pt x="46770" y="117593"/>
                  </a:moveTo>
                  <a:cubicBezTo>
                    <a:pt x="46770" y="78614"/>
                    <a:pt x="78390" y="47013"/>
                    <a:pt x="117351" y="47013"/>
                  </a:cubicBezTo>
                  <a:cubicBezTo>
                    <a:pt x="156311" y="47013"/>
                    <a:pt x="187931" y="78614"/>
                    <a:pt x="187931" y="117593"/>
                  </a:cubicBezTo>
                  <a:cubicBezTo>
                    <a:pt x="187931" y="156572"/>
                    <a:pt x="156311" y="188173"/>
                    <a:pt x="117351" y="188173"/>
                  </a:cubicBezTo>
                  <a:cubicBezTo>
                    <a:pt x="78390" y="188173"/>
                    <a:pt x="46770" y="156572"/>
                    <a:pt x="46770" y="117593"/>
                  </a:cubicBezTo>
                  <a:close/>
                </a:path>
              </a:pathLst>
            </a:custGeom>
            <a:grpFill/>
            <a:ln w="47049" cap="flat">
              <a:noFill/>
              <a:prstDash val="solid"/>
              <a:miter/>
            </a:ln>
          </p:spPr>
          <p:txBody>
            <a:bodyPr rtlCol="0" anchor="ctr"/>
            <a:lstStyle/>
            <a:p>
              <a:endParaRPr lang="en-US"/>
            </a:p>
          </p:txBody>
        </p:sp>
        <p:sp>
          <p:nvSpPr>
            <p:cNvPr id="23" name="Freeform: Shape 86">
              <a:extLst>
                <a:ext uri="{FF2B5EF4-FFF2-40B4-BE49-F238E27FC236}">
                  <a16:creationId xmlns:a16="http://schemas.microsoft.com/office/drawing/2014/main" id="{1B417DBB-0B01-B9F7-9262-177C08C00E98}"/>
                </a:ext>
              </a:extLst>
            </p:cNvPr>
            <p:cNvSpPr/>
            <p:nvPr/>
          </p:nvSpPr>
          <p:spPr>
            <a:xfrm>
              <a:off x="7401173" y="1791370"/>
              <a:ext cx="376428" cy="188218"/>
            </a:xfrm>
            <a:custGeom>
              <a:avLst/>
              <a:gdLst>
                <a:gd name="connsiteX0" fmla="*/ 187931 w 376428"/>
                <a:gd name="connsiteY0" fmla="*/ -36 h 188218"/>
                <a:gd name="connsiteX1" fmla="*/ 4892 w 376428"/>
                <a:gd name="connsiteY1" fmla="*/ 85601 h 188218"/>
                <a:gd name="connsiteX2" fmla="*/ -283 w 376428"/>
                <a:gd name="connsiteY2" fmla="*/ 100188 h 188218"/>
                <a:gd name="connsiteX3" fmla="*/ -283 w 376428"/>
                <a:gd name="connsiteY3" fmla="*/ 164651 h 188218"/>
                <a:gd name="connsiteX4" fmla="*/ 23244 w 376428"/>
                <a:gd name="connsiteY4" fmla="*/ 188178 h 188218"/>
                <a:gd name="connsiteX5" fmla="*/ 282038 w 376428"/>
                <a:gd name="connsiteY5" fmla="*/ 188178 h 188218"/>
                <a:gd name="connsiteX6" fmla="*/ 282038 w 376428"/>
                <a:gd name="connsiteY6" fmla="*/ 141124 h 188218"/>
                <a:gd name="connsiteX7" fmla="*/ 46770 w 376428"/>
                <a:gd name="connsiteY7" fmla="*/ 141124 h 188218"/>
                <a:gd name="connsiteX8" fmla="*/ 46770 w 376428"/>
                <a:gd name="connsiteY8" fmla="*/ 109128 h 188218"/>
                <a:gd name="connsiteX9" fmla="*/ 317328 w 376428"/>
                <a:gd name="connsiteY9" fmla="*/ 97383 h 188218"/>
                <a:gd name="connsiteX10" fmla="*/ 329091 w 376428"/>
                <a:gd name="connsiteY10" fmla="*/ 109128 h 188218"/>
                <a:gd name="connsiteX11" fmla="*/ 329091 w 376428"/>
                <a:gd name="connsiteY11" fmla="*/ 141124 h 188218"/>
                <a:gd name="connsiteX12" fmla="*/ 329091 w 376428"/>
                <a:gd name="connsiteY12" fmla="*/ 141124 h 188218"/>
                <a:gd name="connsiteX13" fmla="*/ 329091 w 376428"/>
                <a:gd name="connsiteY13" fmla="*/ 188178 h 188218"/>
                <a:gd name="connsiteX14" fmla="*/ 352618 w 376428"/>
                <a:gd name="connsiteY14" fmla="*/ 188178 h 188218"/>
                <a:gd name="connsiteX15" fmla="*/ 376145 w 376428"/>
                <a:gd name="connsiteY15" fmla="*/ 164651 h 188218"/>
                <a:gd name="connsiteX16" fmla="*/ 376145 w 376428"/>
                <a:gd name="connsiteY16" fmla="*/ 101129 h 188218"/>
                <a:gd name="connsiteX17" fmla="*/ 370499 w 376428"/>
                <a:gd name="connsiteY17" fmla="*/ 86542 h 188218"/>
                <a:gd name="connsiteX18" fmla="*/ 187931 w 376428"/>
                <a:gd name="connsiteY18" fmla="*/ -36 h 18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6428" h="188218">
                  <a:moveTo>
                    <a:pt x="187931" y="-36"/>
                  </a:moveTo>
                  <a:cubicBezTo>
                    <a:pt x="117163" y="-483"/>
                    <a:pt x="49922" y="30972"/>
                    <a:pt x="4892" y="85601"/>
                  </a:cubicBezTo>
                  <a:cubicBezTo>
                    <a:pt x="1599" y="89756"/>
                    <a:pt x="-236" y="94890"/>
                    <a:pt x="-283" y="100188"/>
                  </a:cubicBezTo>
                  <a:lnTo>
                    <a:pt x="-283" y="164651"/>
                  </a:lnTo>
                  <a:cubicBezTo>
                    <a:pt x="-283" y="177642"/>
                    <a:pt x="10257" y="188178"/>
                    <a:pt x="23244" y="188178"/>
                  </a:cubicBezTo>
                  <a:lnTo>
                    <a:pt x="282038" y="188178"/>
                  </a:lnTo>
                  <a:lnTo>
                    <a:pt x="282038" y="141124"/>
                  </a:lnTo>
                  <a:lnTo>
                    <a:pt x="46770" y="141124"/>
                  </a:lnTo>
                  <a:lnTo>
                    <a:pt x="46770" y="109128"/>
                  </a:lnTo>
                  <a:cubicBezTo>
                    <a:pt x="118245" y="31165"/>
                    <a:pt x="239407" y="25909"/>
                    <a:pt x="317328" y="97383"/>
                  </a:cubicBezTo>
                  <a:cubicBezTo>
                    <a:pt x="321422" y="101129"/>
                    <a:pt x="325328" y="105044"/>
                    <a:pt x="329091" y="109128"/>
                  </a:cubicBezTo>
                  <a:lnTo>
                    <a:pt x="329091" y="141124"/>
                  </a:lnTo>
                  <a:lnTo>
                    <a:pt x="329091" y="141124"/>
                  </a:lnTo>
                  <a:lnTo>
                    <a:pt x="329091" y="188178"/>
                  </a:lnTo>
                  <a:lnTo>
                    <a:pt x="352618" y="188178"/>
                  </a:lnTo>
                  <a:cubicBezTo>
                    <a:pt x="365605" y="188178"/>
                    <a:pt x="376145" y="177642"/>
                    <a:pt x="376145" y="164651"/>
                  </a:cubicBezTo>
                  <a:lnTo>
                    <a:pt x="376145" y="101129"/>
                  </a:lnTo>
                  <a:cubicBezTo>
                    <a:pt x="376098" y="95741"/>
                    <a:pt x="374074" y="90556"/>
                    <a:pt x="370499" y="86542"/>
                  </a:cubicBezTo>
                  <a:cubicBezTo>
                    <a:pt x="325750" y="31687"/>
                    <a:pt x="258699" y="-112"/>
                    <a:pt x="187931" y="-36"/>
                  </a:cubicBezTo>
                  <a:close/>
                </a:path>
              </a:pathLst>
            </a:custGeom>
            <a:grpFill/>
            <a:ln w="47049" cap="flat">
              <a:noFill/>
              <a:prstDash val="solid"/>
              <a:miter/>
            </a:ln>
          </p:spPr>
          <p:txBody>
            <a:bodyPr rtlCol="0" anchor="ctr"/>
            <a:lstStyle/>
            <a:p>
              <a:endParaRPr lang="en-US"/>
            </a:p>
          </p:txBody>
        </p:sp>
        <p:sp>
          <p:nvSpPr>
            <p:cNvPr id="24" name="Freeform: Shape 87">
              <a:extLst>
                <a:ext uri="{FF2B5EF4-FFF2-40B4-BE49-F238E27FC236}">
                  <a16:creationId xmlns:a16="http://schemas.microsoft.com/office/drawing/2014/main" id="{032AAA52-B03A-F6BB-79CB-68B91A19E2AA}"/>
                </a:ext>
              </a:extLst>
            </p:cNvPr>
            <p:cNvSpPr/>
            <p:nvPr/>
          </p:nvSpPr>
          <p:spPr>
            <a:xfrm>
              <a:off x="7894294" y="1532580"/>
              <a:ext cx="235267" cy="235267"/>
            </a:xfrm>
            <a:custGeom>
              <a:avLst/>
              <a:gdLst>
                <a:gd name="connsiteX0" fmla="*/ 234984 w 235267"/>
                <a:gd name="connsiteY0" fmla="*/ 117593 h 235267"/>
                <a:gd name="connsiteX1" fmla="*/ 117351 w 235267"/>
                <a:gd name="connsiteY1" fmla="*/ -41 h 235267"/>
                <a:gd name="connsiteX2" fmla="*/ -283 w 235267"/>
                <a:gd name="connsiteY2" fmla="*/ 117593 h 235267"/>
                <a:gd name="connsiteX3" fmla="*/ 117351 w 235267"/>
                <a:gd name="connsiteY3" fmla="*/ 235227 h 235267"/>
                <a:gd name="connsiteX4" fmla="*/ 234984 w 235267"/>
                <a:gd name="connsiteY4" fmla="*/ 117593 h 235267"/>
                <a:gd name="connsiteX5" fmla="*/ 46770 w 235267"/>
                <a:gd name="connsiteY5" fmla="*/ 117593 h 235267"/>
                <a:gd name="connsiteX6" fmla="*/ 117351 w 235267"/>
                <a:gd name="connsiteY6" fmla="*/ 47013 h 235267"/>
                <a:gd name="connsiteX7" fmla="*/ 187931 w 235267"/>
                <a:gd name="connsiteY7" fmla="*/ 117593 h 235267"/>
                <a:gd name="connsiteX8" fmla="*/ 117351 w 235267"/>
                <a:gd name="connsiteY8" fmla="*/ 188173 h 235267"/>
                <a:gd name="connsiteX9" fmla="*/ 46770 w 235267"/>
                <a:gd name="connsiteY9" fmla="*/ 117593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267" h="235267">
                  <a:moveTo>
                    <a:pt x="234984" y="117593"/>
                  </a:moveTo>
                  <a:cubicBezTo>
                    <a:pt x="234984" y="52626"/>
                    <a:pt x="182331" y="-41"/>
                    <a:pt x="117351" y="-41"/>
                  </a:cubicBezTo>
                  <a:cubicBezTo>
                    <a:pt x="52369" y="-41"/>
                    <a:pt x="-283" y="52626"/>
                    <a:pt x="-283" y="117593"/>
                  </a:cubicBezTo>
                  <a:cubicBezTo>
                    <a:pt x="-283" y="182560"/>
                    <a:pt x="52369" y="235227"/>
                    <a:pt x="117351" y="235227"/>
                  </a:cubicBezTo>
                  <a:cubicBezTo>
                    <a:pt x="182190" y="234968"/>
                    <a:pt x="234749" y="182451"/>
                    <a:pt x="234984" y="117593"/>
                  </a:cubicBezTo>
                  <a:close/>
                  <a:moveTo>
                    <a:pt x="46770" y="117593"/>
                  </a:moveTo>
                  <a:cubicBezTo>
                    <a:pt x="46770" y="78614"/>
                    <a:pt x="78390" y="47013"/>
                    <a:pt x="117351" y="47013"/>
                  </a:cubicBezTo>
                  <a:cubicBezTo>
                    <a:pt x="156311" y="47013"/>
                    <a:pt x="187931" y="78614"/>
                    <a:pt x="187931" y="117593"/>
                  </a:cubicBezTo>
                  <a:cubicBezTo>
                    <a:pt x="187931" y="156572"/>
                    <a:pt x="156311" y="188173"/>
                    <a:pt x="117351" y="188173"/>
                  </a:cubicBezTo>
                  <a:cubicBezTo>
                    <a:pt x="78484" y="187914"/>
                    <a:pt x="47004" y="156469"/>
                    <a:pt x="46770" y="117593"/>
                  </a:cubicBezTo>
                  <a:close/>
                </a:path>
              </a:pathLst>
            </a:custGeom>
            <a:grpFill/>
            <a:ln w="47049" cap="flat">
              <a:noFill/>
              <a:prstDash val="solid"/>
              <a:miter/>
            </a:ln>
          </p:spPr>
          <p:txBody>
            <a:bodyPr rtlCol="0" anchor="ctr"/>
            <a:lstStyle/>
            <a:p>
              <a:endParaRPr lang="en-US"/>
            </a:p>
          </p:txBody>
        </p:sp>
        <p:sp>
          <p:nvSpPr>
            <p:cNvPr id="25" name="Freeform: Shape 88">
              <a:extLst>
                <a:ext uri="{FF2B5EF4-FFF2-40B4-BE49-F238E27FC236}">
                  <a16:creationId xmlns:a16="http://schemas.microsoft.com/office/drawing/2014/main" id="{0D606B34-8320-1E70-A722-1BF4C9351E1A}"/>
                </a:ext>
              </a:extLst>
            </p:cNvPr>
            <p:cNvSpPr/>
            <p:nvPr/>
          </p:nvSpPr>
          <p:spPr>
            <a:xfrm>
              <a:off x="7823714" y="1791373"/>
              <a:ext cx="376428" cy="188216"/>
            </a:xfrm>
            <a:custGeom>
              <a:avLst/>
              <a:gdLst>
                <a:gd name="connsiteX0" fmla="*/ 187931 w 376428"/>
                <a:gd name="connsiteY0" fmla="*/ -39 h 188216"/>
                <a:gd name="connsiteX1" fmla="*/ 5363 w 376428"/>
                <a:gd name="connsiteY1" fmla="*/ 85599 h 188216"/>
                <a:gd name="connsiteX2" fmla="*/ -283 w 376428"/>
                <a:gd name="connsiteY2" fmla="*/ 100185 h 188216"/>
                <a:gd name="connsiteX3" fmla="*/ -283 w 376428"/>
                <a:gd name="connsiteY3" fmla="*/ 164649 h 188216"/>
                <a:gd name="connsiteX4" fmla="*/ 23244 w 376428"/>
                <a:gd name="connsiteY4" fmla="*/ 188175 h 188216"/>
                <a:gd name="connsiteX5" fmla="*/ 282038 w 376428"/>
                <a:gd name="connsiteY5" fmla="*/ 188175 h 188216"/>
                <a:gd name="connsiteX6" fmla="*/ 282038 w 376428"/>
                <a:gd name="connsiteY6" fmla="*/ 141122 h 188216"/>
                <a:gd name="connsiteX7" fmla="*/ 46770 w 376428"/>
                <a:gd name="connsiteY7" fmla="*/ 141122 h 188216"/>
                <a:gd name="connsiteX8" fmla="*/ 46770 w 376428"/>
                <a:gd name="connsiteY8" fmla="*/ 109125 h 188216"/>
                <a:gd name="connsiteX9" fmla="*/ 317328 w 376428"/>
                <a:gd name="connsiteY9" fmla="*/ 97381 h 188216"/>
                <a:gd name="connsiteX10" fmla="*/ 329091 w 376428"/>
                <a:gd name="connsiteY10" fmla="*/ 109125 h 188216"/>
                <a:gd name="connsiteX11" fmla="*/ 329091 w 376428"/>
                <a:gd name="connsiteY11" fmla="*/ 141122 h 188216"/>
                <a:gd name="connsiteX12" fmla="*/ 329091 w 376428"/>
                <a:gd name="connsiteY12" fmla="*/ 141122 h 188216"/>
                <a:gd name="connsiteX13" fmla="*/ 329091 w 376428"/>
                <a:gd name="connsiteY13" fmla="*/ 188175 h 188216"/>
                <a:gd name="connsiteX14" fmla="*/ 352618 w 376428"/>
                <a:gd name="connsiteY14" fmla="*/ 188175 h 188216"/>
                <a:gd name="connsiteX15" fmla="*/ 376145 w 376428"/>
                <a:gd name="connsiteY15" fmla="*/ 164649 h 188216"/>
                <a:gd name="connsiteX16" fmla="*/ 376145 w 376428"/>
                <a:gd name="connsiteY16" fmla="*/ 101126 h 188216"/>
                <a:gd name="connsiteX17" fmla="*/ 370968 w 376428"/>
                <a:gd name="connsiteY17" fmla="*/ 86540 h 188216"/>
                <a:gd name="connsiteX18" fmla="*/ 187931 w 376428"/>
                <a:gd name="connsiteY18" fmla="*/ -39 h 1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6428" h="188216">
                  <a:moveTo>
                    <a:pt x="187931" y="-39"/>
                  </a:moveTo>
                  <a:cubicBezTo>
                    <a:pt x="117303" y="-345"/>
                    <a:pt x="50299" y="31097"/>
                    <a:pt x="5363" y="85599"/>
                  </a:cubicBezTo>
                  <a:cubicBezTo>
                    <a:pt x="1786" y="89612"/>
                    <a:pt x="-237" y="94798"/>
                    <a:pt x="-283" y="100185"/>
                  </a:cubicBezTo>
                  <a:lnTo>
                    <a:pt x="-283" y="164649"/>
                  </a:lnTo>
                  <a:cubicBezTo>
                    <a:pt x="-283" y="177640"/>
                    <a:pt x="10257" y="188175"/>
                    <a:pt x="23244" y="188175"/>
                  </a:cubicBezTo>
                  <a:lnTo>
                    <a:pt x="282038" y="188175"/>
                  </a:lnTo>
                  <a:lnTo>
                    <a:pt x="282038" y="141122"/>
                  </a:lnTo>
                  <a:lnTo>
                    <a:pt x="46770" y="141122"/>
                  </a:lnTo>
                  <a:lnTo>
                    <a:pt x="46770" y="109125"/>
                  </a:lnTo>
                  <a:cubicBezTo>
                    <a:pt x="118244" y="31162"/>
                    <a:pt x="239407" y="25906"/>
                    <a:pt x="317328" y="97381"/>
                  </a:cubicBezTo>
                  <a:cubicBezTo>
                    <a:pt x="321421" y="101126"/>
                    <a:pt x="325326" y="105041"/>
                    <a:pt x="329091" y="109125"/>
                  </a:cubicBezTo>
                  <a:lnTo>
                    <a:pt x="329091" y="141122"/>
                  </a:lnTo>
                  <a:lnTo>
                    <a:pt x="329091" y="141122"/>
                  </a:lnTo>
                  <a:lnTo>
                    <a:pt x="329091" y="188175"/>
                  </a:lnTo>
                  <a:lnTo>
                    <a:pt x="352618" y="188175"/>
                  </a:lnTo>
                  <a:cubicBezTo>
                    <a:pt x="365605" y="188175"/>
                    <a:pt x="376145" y="177640"/>
                    <a:pt x="376145" y="164649"/>
                  </a:cubicBezTo>
                  <a:lnTo>
                    <a:pt x="376145" y="101126"/>
                  </a:lnTo>
                  <a:cubicBezTo>
                    <a:pt x="376098" y="95828"/>
                    <a:pt x="374262" y="90699"/>
                    <a:pt x="370968" y="86540"/>
                  </a:cubicBezTo>
                  <a:cubicBezTo>
                    <a:pt x="326126" y="31558"/>
                    <a:pt x="258887" y="-255"/>
                    <a:pt x="187931" y="-39"/>
                  </a:cubicBezTo>
                  <a:close/>
                </a:path>
              </a:pathLst>
            </a:custGeom>
            <a:grpFill/>
            <a:ln w="47049" cap="flat">
              <a:noFill/>
              <a:prstDash val="solid"/>
              <a:miter/>
            </a:ln>
          </p:spPr>
          <p:txBody>
            <a:bodyPr rtlCol="0" anchor="ctr"/>
            <a:lstStyle/>
            <a:p>
              <a:endParaRPr lang="en-US"/>
            </a:p>
          </p:txBody>
        </p:sp>
      </p:grpSp>
    </p:spTree>
    <p:extLst>
      <p:ext uri="{BB962C8B-B14F-4D97-AF65-F5344CB8AC3E}">
        <p14:creationId xmlns:p14="http://schemas.microsoft.com/office/powerpoint/2010/main" val="2312531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796DC-BC69-37F5-90A3-F47CF0230B0F}"/>
              </a:ext>
            </a:extLst>
          </p:cNvPr>
          <p:cNvSpPr/>
          <p:nvPr/>
        </p:nvSpPr>
        <p:spPr>
          <a:xfrm>
            <a:off x="0" y="1"/>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21</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Politique de financement</a:t>
            </a:r>
            <a:endParaRPr lang="fr-CA" sz="4800" dirty="0">
              <a:solidFill>
                <a:schemeClr val="accent2"/>
              </a:solidFill>
            </a:endParaRPr>
          </a:p>
        </p:txBody>
      </p:sp>
      <p:sp>
        <p:nvSpPr>
          <p:cNvPr id="13" name="Espace réservé du contenu 2">
            <a:extLst>
              <a:ext uri="{FF2B5EF4-FFF2-40B4-BE49-F238E27FC236}">
                <a16:creationId xmlns:a16="http://schemas.microsoft.com/office/drawing/2014/main" id="{8552022D-DDFB-6757-F807-C9FBDE91F677}"/>
              </a:ext>
            </a:extLst>
          </p:cNvPr>
          <p:cNvSpPr txBox="1">
            <a:spLocks/>
          </p:cNvSpPr>
          <p:nvPr/>
        </p:nvSpPr>
        <p:spPr>
          <a:xfrm>
            <a:off x="914400" y="1501882"/>
            <a:ext cx="11176000" cy="4525963"/>
          </a:xfrm>
          <a:prstGeom prst="rect">
            <a:avLst/>
          </a:prstGeom>
        </p:spPr>
        <p:txBody>
          <a:bodyP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CA" sz="2600" b="1" dirty="0">
                <a:solidFill>
                  <a:schemeClr val="accent2"/>
                </a:solidFill>
              </a:rPr>
              <a:t>Principaux risques</a:t>
            </a:r>
          </a:p>
          <a:p>
            <a:pPr marL="0" lvl="1" indent="0">
              <a:buNone/>
            </a:pPr>
            <a:endParaRPr lang="fr-CA" sz="2000" dirty="0"/>
          </a:p>
          <a:p>
            <a:pPr marL="400050" lvl="2" indent="0">
              <a:buFont typeface="Symbol" panose="05050102010706020507" pitchFamily="18" charset="2"/>
              <a:buNone/>
            </a:pPr>
            <a:endParaRPr lang="fr-CA" sz="1800" dirty="0"/>
          </a:p>
          <a:p>
            <a:pPr marL="0" lvl="1" indent="0">
              <a:buFont typeface="Arial" panose="020B0604020202020204" pitchFamily="34" charset="0"/>
              <a:buNone/>
            </a:pPr>
            <a:endParaRPr lang="fr-CA" sz="2000" dirty="0"/>
          </a:p>
          <a:p>
            <a:pPr marL="342900" lvl="1" indent="-342900"/>
            <a:endParaRPr lang="fr-CA" sz="2000" b="1" dirty="0"/>
          </a:p>
          <a:p>
            <a:pPr lvl="4" indent="-742950">
              <a:buFont typeface="Arial" panose="020B0604020202020204" pitchFamily="34" charset="0"/>
              <a:buChar char="•"/>
            </a:pPr>
            <a:endParaRPr lang="fr-CA" dirty="0"/>
          </a:p>
          <a:p>
            <a:pPr marL="342900" lvl="1" indent="-342900"/>
            <a:endParaRPr lang="fr-CA" sz="2800" b="1" dirty="0"/>
          </a:p>
          <a:p>
            <a:pPr lvl="1">
              <a:spcBef>
                <a:spcPts val="2400"/>
              </a:spcBef>
              <a:spcAft>
                <a:spcPts val="2400"/>
              </a:spcAft>
            </a:pPr>
            <a:endParaRPr lang="fr-CA" dirty="0"/>
          </a:p>
        </p:txBody>
      </p:sp>
      <p:graphicFrame>
        <p:nvGraphicFramePr>
          <p:cNvPr id="5" name="Diagramme 4">
            <a:extLst>
              <a:ext uri="{FF2B5EF4-FFF2-40B4-BE49-F238E27FC236}">
                <a16:creationId xmlns:a16="http://schemas.microsoft.com/office/drawing/2014/main" id="{F934324B-B450-C6CC-20D1-EA19A8323ECE}"/>
              </a:ext>
            </a:extLst>
          </p:cNvPr>
          <p:cNvGraphicFramePr/>
          <p:nvPr>
            <p:custDataLst>
              <p:tags r:id="rId1"/>
            </p:custDataLst>
          </p:nvPr>
        </p:nvGraphicFramePr>
        <p:xfrm>
          <a:off x="973417" y="1699452"/>
          <a:ext cx="10245165" cy="4459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86294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796DC-BC69-37F5-90A3-F47CF0230B0F}"/>
              </a:ext>
            </a:extLst>
          </p:cNvPr>
          <p:cNvSpPr/>
          <p:nvPr/>
        </p:nvSpPr>
        <p:spPr>
          <a:xfrm>
            <a:off x="0" y="1"/>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22</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Politique de financement</a:t>
            </a:r>
            <a:endParaRPr lang="fr-CA" sz="4800" dirty="0">
              <a:solidFill>
                <a:schemeClr val="accent2"/>
              </a:solidFill>
            </a:endParaRPr>
          </a:p>
        </p:txBody>
      </p:sp>
      <p:sp>
        <p:nvSpPr>
          <p:cNvPr id="14" name="Espace réservé du contenu 2">
            <a:extLst>
              <a:ext uri="{FF2B5EF4-FFF2-40B4-BE49-F238E27FC236}">
                <a16:creationId xmlns:a16="http://schemas.microsoft.com/office/drawing/2014/main" id="{EB2A0193-7355-BB7F-A8AC-7D01B03E6E31}"/>
              </a:ext>
            </a:extLst>
          </p:cNvPr>
          <p:cNvSpPr txBox="1">
            <a:spLocks/>
          </p:cNvSpPr>
          <p:nvPr/>
        </p:nvSpPr>
        <p:spPr>
          <a:xfrm>
            <a:off x="914400" y="1927112"/>
            <a:ext cx="9952383" cy="3532784"/>
          </a:xfrm>
          <a:prstGeom prst="rect">
            <a:avLst/>
          </a:prstGeom>
        </p:spPr>
        <p:txBody>
          <a:bodyPr>
            <a:normAutofit lnSpcReduction="100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90000"/>
              </a:lnSpc>
              <a:buNone/>
            </a:pPr>
            <a:r>
              <a:rPr lang="fr-CA" b="1" dirty="0">
                <a:solidFill>
                  <a:schemeClr val="accent2"/>
                </a:solidFill>
              </a:rPr>
              <a:t>Mesure prises pour gérer les risques du Régime :</a:t>
            </a:r>
          </a:p>
          <a:p>
            <a:pPr marL="742950" lvl="2" indent="-342900">
              <a:lnSpc>
                <a:spcPct val="114000"/>
              </a:lnSpc>
            </a:pPr>
            <a:r>
              <a:rPr lang="fr-CA" sz="2000" dirty="0"/>
              <a:t>Marge implicite dans les taux d’actualisation</a:t>
            </a:r>
          </a:p>
          <a:p>
            <a:pPr marL="742950" lvl="2" indent="-342900">
              <a:lnSpc>
                <a:spcPct val="114000"/>
              </a:lnSpc>
            </a:pPr>
            <a:r>
              <a:rPr lang="fr-CA" sz="2000" dirty="0"/>
              <a:t>Versement de cotisations de stabilisation </a:t>
            </a:r>
            <a:endParaRPr lang="fr-CA" sz="2000" dirty="0">
              <a:solidFill>
                <a:srgbClr val="FF0000"/>
              </a:solidFill>
            </a:endParaRPr>
          </a:p>
          <a:p>
            <a:pPr marL="742950" lvl="2" indent="-342900">
              <a:lnSpc>
                <a:spcPct val="114000"/>
              </a:lnSpc>
            </a:pPr>
            <a:r>
              <a:rPr lang="fr-CA" sz="2000" dirty="0"/>
              <a:t>Réserve constituée à même les gains actuariels pour le paiement de 50 % des cotisations d’équilibre</a:t>
            </a:r>
          </a:p>
          <a:p>
            <a:pPr marL="742950" lvl="2" indent="-342900">
              <a:lnSpc>
                <a:spcPct val="114000"/>
              </a:lnSpc>
            </a:pPr>
            <a:r>
              <a:rPr lang="fr-CA" sz="2000" dirty="0"/>
              <a:t>Réserve minimale (marge implicite + surplus non utilisé) avant toute amélioration du Régime</a:t>
            </a:r>
          </a:p>
          <a:p>
            <a:pPr marL="742950" lvl="2" indent="-342900">
              <a:lnSpc>
                <a:spcPct val="114000"/>
              </a:lnSpc>
            </a:pPr>
            <a:r>
              <a:rPr lang="fr-CA" sz="2000" dirty="0"/>
              <a:t>Suivi du respect de la politique de placement et de la performance des gestionnaires</a:t>
            </a:r>
          </a:p>
          <a:p>
            <a:pPr marL="742950" lvl="2" indent="-342900"/>
            <a:endParaRPr lang="fr-CA" sz="2000" dirty="0"/>
          </a:p>
          <a:p>
            <a:pPr marL="400050" lvl="2" indent="0">
              <a:buFont typeface="Symbol" panose="05050102010706020507" pitchFamily="18" charset="2"/>
              <a:buNone/>
            </a:pPr>
            <a:endParaRPr lang="fr-CA" sz="2000" dirty="0"/>
          </a:p>
          <a:p>
            <a:pPr marL="742950" lvl="2" indent="-342900"/>
            <a:endParaRPr lang="fr-CA" sz="2000" dirty="0"/>
          </a:p>
          <a:p>
            <a:pPr marL="342900" lvl="1" indent="-342900"/>
            <a:endParaRPr lang="fr-CA" sz="2000" dirty="0"/>
          </a:p>
          <a:p>
            <a:pPr marL="400050" lvl="2" indent="0">
              <a:buFont typeface="Symbol" panose="05050102010706020507" pitchFamily="18" charset="2"/>
              <a:buNone/>
            </a:pPr>
            <a:endParaRPr lang="fr-CA" sz="1800" dirty="0"/>
          </a:p>
          <a:p>
            <a:pPr marL="0" lvl="1" indent="0">
              <a:buFont typeface="Arial" panose="020B0604020202020204" pitchFamily="34" charset="0"/>
              <a:buNone/>
            </a:pPr>
            <a:endParaRPr lang="fr-CA" sz="2000" dirty="0"/>
          </a:p>
          <a:p>
            <a:pPr marL="342900" lvl="1" indent="-342900"/>
            <a:endParaRPr lang="fr-CA" sz="2000" b="1" dirty="0"/>
          </a:p>
          <a:p>
            <a:pPr lvl="4" indent="-742950">
              <a:buFont typeface="Arial" panose="020B0604020202020204" pitchFamily="34" charset="0"/>
              <a:buChar char="•"/>
            </a:pPr>
            <a:endParaRPr lang="fr-CA" dirty="0"/>
          </a:p>
          <a:p>
            <a:pPr marL="342900" lvl="1" indent="-342900"/>
            <a:endParaRPr lang="fr-CA" sz="2800" b="1" dirty="0"/>
          </a:p>
          <a:p>
            <a:pPr lvl="1">
              <a:spcBef>
                <a:spcPts val="2400"/>
              </a:spcBef>
              <a:spcAft>
                <a:spcPts val="2400"/>
              </a:spcAft>
            </a:pPr>
            <a:endParaRPr lang="fr-CA" dirty="0"/>
          </a:p>
        </p:txBody>
      </p:sp>
    </p:spTree>
    <p:extLst>
      <p:ext uri="{BB962C8B-B14F-4D97-AF65-F5344CB8AC3E}">
        <p14:creationId xmlns:p14="http://schemas.microsoft.com/office/powerpoint/2010/main" val="2617594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B796DC-BC69-37F5-90A3-F47CF0230B0F}"/>
              </a:ext>
            </a:extLst>
          </p:cNvPr>
          <p:cNvSpPr/>
          <p:nvPr/>
        </p:nvSpPr>
        <p:spPr>
          <a:xfrm>
            <a:off x="0" y="1"/>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23</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Politique de financement</a:t>
            </a:r>
            <a:endParaRPr lang="fr-CA" sz="4800" dirty="0">
              <a:solidFill>
                <a:schemeClr val="accent2"/>
              </a:solidFill>
            </a:endParaRPr>
          </a:p>
        </p:txBody>
      </p:sp>
      <p:sp>
        <p:nvSpPr>
          <p:cNvPr id="14" name="Espace réservé du contenu 2">
            <a:extLst>
              <a:ext uri="{FF2B5EF4-FFF2-40B4-BE49-F238E27FC236}">
                <a16:creationId xmlns:a16="http://schemas.microsoft.com/office/drawing/2014/main" id="{EB2A0193-7355-BB7F-A8AC-7D01B03E6E31}"/>
              </a:ext>
            </a:extLst>
          </p:cNvPr>
          <p:cNvSpPr txBox="1">
            <a:spLocks/>
          </p:cNvSpPr>
          <p:nvPr/>
        </p:nvSpPr>
        <p:spPr>
          <a:xfrm>
            <a:off x="914400" y="1927112"/>
            <a:ext cx="9952383" cy="3532784"/>
          </a:xfrm>
          <a:prstGeom prst="rect">
            <a:avLst/>
          </a:prstGeom>
        </p:spPr>
        <p:txBody>
          <a:bodyPr>
            <a:normAutofit fontScale="92500" lnSpcReduction="20000"/>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90000"/>
              </a:lnSpc>
              <a:buNone/>
            </a:pPr>
            <a:r>
              <a:rPr lang="fr-CA" sz="2600" b="1" dirty="0">
                <a:solidFill>
                  <a:schemeClr val="accent2"/>
                </a:solidFill>
              </a:rPr>
              <a:t>Mesure prises pour gérer les risques du Régime (suite) :</a:t>
            </a:r>
          </a:p>
          <a:p>
            <a:pPr marL="742950" lvl="2" indent="-342900">
              <a:lnSpc>
                <a:spcPct val="124000"/>
              </a:lnSpc>
            </a:pPr>
            <a:r>
              <a:rPr lang="fr-CA" sz="2000" dirty="0"/>
              <a:t>Surveillance du choix des hypothèses d’évaluations actuarielles afin d’assurer un financement ordonné et adéquat du Régime</a:t>
            </a:r>
          </a:p>
          <a:p>
            <a:pPr marL="742950" lvl="2" indent="-342900">
              <a:lnSpc>
                <a:spcPct val="124000"/>
              </a:lnSpc>
            </a:pPr>
            <a:r>
              <a:rPr lang="fr-CA" sz="2000" dirty="0"/>
              <a:t>Suivi de la situation financière entre les évaluations</a:t>
            </a:r>
          </a:p>
          <a:p>
            <a:pPr marL="742950" lvl="2" indent="-342900">
              <a:lnSpc>
                <a:spcPct val="124000"/>
              </a:lnSpc>
            </a:pPr>
            <a:r>
              <a:rPr lang="fr-CA" sz="2000" dirty="0"/>
              <a:t>Respect des cotisations recommandées par l’actuaire suite à ses évaluations</a:t>
            </a:r>
          </a:p>
          <a:p>
            <a:pPr marL="742950" lvl="2" indent="-342900">
              <a:lnSpc>
                <a:spcPct val="124000"/>
              </a:lnSpc>
            </a:pPr>
            <a:r>
              <a:rPr lang="fr-CA" sz="2000" dirty="0"/>
              <a:t>Préparation des rapports financiers de la Caisse du Régime (audités par une firme externe) </a:t>
            </a:r>
          </a:p>
          <a:p>
            <a:pPr marL="742950" lvl="2" indent="-342900">
              <a:lnSpc>
                <a:spcPct val="124000"/>
              </a:lnSpc>
            </a:pPr>
            <a:r>
              <a:rPr lang="fr-CA" sz="2000" dirty="0"/>
              <a:t>Reddition de compte des délégataires</a:t>
            </a:r>
          </a:p>
          <a:p>
            <a:pPr marL="742950" lvl="2" indent="-342900">
              <a:lnSpc>
                <a:spcPct val="124000"/>
              </a:lnSpc>
            </a:pPr>
            <a:r>
              <a:rPr lang="fr-CA" sz="2000" dirty="0"/>
              <a:t>Suivi continu des développements législatifs et de leurs impacts sur les dispositions du Régime et sur le financement de celui-ci</a:t>
            </a:r>
          </a:p>
        </p:txBody>
      </p:sp>
    </p:spTree>
    <p:extLst>
      <p:ext uri="{BB962C8B-B14F-4D97-AF65-F5344CB8AC3E}">
        <p14:creationId xmlns:p14="http://schemas.microsoft.com/office/powerpoint/2010/main" val="3877017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45316CD-D790-4DDC-990C-B4B05012EDDD}"/>
              </a:ext>
            </a:extLst>
          </p:cNvPr>
          <p:cNvSpPr>
            <a:spLocks noGrp="1"/>
          </p:cNvSpPr>
          <p:nvPr>
            <p:ph type="sldNum" sz="quarter" idx="25"/>
          </p:nvPr>
        </p:nvSpPr>
        <p:spPr/>
        <p:txBody>
          <a:bodyPr/>
          <a:lstStyle/>
          <a:p>
            <a:pPr marL="200025"/>
            <a:fld id="{81D60167-4931-47E6-BA6A-407CBD079E47}" type="slidenum">
              <a:rPr lang="fr-CA" smtClean="0"/>
              <a:pPr marL="200025"/>
              <a:t>24</a:t>
            </a:fld>
            <a:endParaRPr lang="fr-CA" dirty="0"/>
          </a:p>
        </p:txBody>
      </p:sp>
      <p:sp>
        <p:nvSpPr>
          <p:cNvPr id="6" name="Titre 5">
            <a:extLst>
              <a:ext uri="{FF2B5EF4-FFF2-40B4-BE49-F238E27FC236}">
                <a16:creationId xmlns:a16="http://schemas.microsoft.com/office/drawing/2014/main" id="{B3C8087A-3353-49ED-8775-F9D4060C1C6A}"/>
              </a:ext>
            </a:extLst>
          </p:cNvPr>
          <p:cNvSpPr>
            <a:spLocks noGrp="1"/>
          </p:cNvSpPr>
          <p:nvPr>
            <p:ph type="title"/>
          </p:nvPr>
        </p:nvSpPr>
        <p:spPr>
          <a:xfrm>
            <a:off x="914400" y="595990"/>
            <a:ext cx="10515600" cy="832104"/>
          </a:xfrm>
        </p:spPr>
        <p:txBody>
          <a:bodyPr>
            <a:normAutofit/>
          </a:bodyPr>
          <a:lstStyle/>
          <a:p>
            <a:r>
              <a:rPr lang="fr-CA" sz="4800" dirty="0"/>
              <a:t>Ordre du jour</a:t>
            </a:r>
          </a:p>
        </p:txBody>
      </p:sp>
      <p:sp>
        <p:nvSpPr>
          <p:cNvPr id="9" name="Forme libre : forme 8">
            <a:extLst>
              <a:ext uri="{FF2B5EF4-FFF2-40B4-BE49-F238E27FC236}">
                <a16:creationId xmlns:a16="http://schemas.microsoft.com/office/drawing/2014/main" id="{DFB36A0A-3A69-47E1-AF32-927D956B2CB2}"/>
              </a:ext>
            </a:extLst>
          </p:cNvPr>
          <p:cNvSpPr>
            <a:spLocks noChangeAspect="1"/>
          </p:cNvSpPr>
          <p:nvPr/>
        </p:nvSpPr>
        <p:spPr>
          <a:xfrm>
            <a:off x="6864284" y="1530284"/>
            <a:ext cx="5327716" cy="5327716"/>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Espace réservé pour une image  21">
            <a:extLst>
              <a:ext uri="{FF2B5EF4-FFF2-40B4-BE49-F238E27FC236}">
                <a16:creationId xmlns:a16="http://schemas.microsoft.com/office/drawing/2014/main" id="{2B734E44-183F-064E-3A9C-F8AB63A2816B}"/>
              </a:ext>
            </a:extLst>
          </p:cNvPr>
          <p:cNvPicPr>
            <a:picLocks noChangeAspect="1"/>
          </p:cNvPicPr>
          <p:nvPr/>
        </p:nvPicPr>
        <p:blipFill>
          <a:blip r:embed="rId2">
            <a:extLst>
              <a:ext uri="{28A0092B-C50C-407E-A947-70E740481C1C}">
                <a14:useLocalDpi xmlns:a14="http://schemas.microsoft.com/office/drawing/2010/main" val="0"/>
              </a:ext>
            </a:extLst>
          </a:blip>
          <a:srcRect l="18938" r="18938"/>
          <a:stretch/>
        </p:blipFill>
        <p:spPr>
          <a:xfrm flipH="1">
            <a:off x="7929994" y="2533134"/>
            <a:ext cx="4262005" cy="4324865"/>
          </a:xfrm>
          <a:prstGeom prst="rect">
            <a:avLst/>
          </a:prstGeom>
        </p:spPr>
      </p:pic>
      <p:pic>
        <p:nvPicPr>
          <p:cNvPr id="2" name="Espace réservé pour une image  4">
            <a:extLst>
              <a:ext uri="{FF2B5EF4-FFF2-40B4-BE49-F238E27FC236}">
                <a16:creationId xmlns:a16="http://schemas.microsoft.com/office/drawing/2014/main" id="{2E4EE568-8756-2274-E5EA-2A00EFF0A293}"/>
              </a:ext>
            </a:extLst>
          </p:cNvPr>
          <p:cNvPicPr>
            <a:picLocks noChangeAspect="1"/>
          </p:cNvPicPr>
          <p:nvPr/>
        </p:nvPicPr>
        <p:blipFill rotWithShape="1">
          <a:blip r:embed="rId3">
            <a:extLst>
              <a:ext uri="{28A0092B-C50C-407E-A947-70E740481C1C}">
                <a14:useLocalDpi xmlns:a14="http://schemas.microsoft.com/office/drawing/2010/main" val="0"/>
              </a:ext>
            </a:extLst>
          </a:blip>
          <a:srcRect l="24265" t="7513" r="16628" b="2464"/>
          <a:stretch/>
        </p:blipFill>
        <p:spPr>
          <a:xfrm>
            <a:off x="7929993" y="2533133"/>
            <a:ext cx="4262005" cy="4324868"/>
          </a:xfrm>
          <a:prstGeom prst="rect">
            <a:avLst/>
          </a:prstGeom>
        </p:spPr>
      </p:pic>
      <p:sp>
        <p:nvSpPr>
          <p:cNvPr id="3" name="Espace réservé du contenu 7">
            <a:extLst>
              <a:ext uri="{FF2B5EF4-FFF2-40B4-BE49-F238E27FC236}">
                <a16:creationId xmlns:a16="http://schemas.microsoft.com/office/drawing/2014/main" id="{7E89D420-07F3-A5BA-CA39-009C71438F1D}"/>
              </a:ext>
            </a:extLst>
          </p:cNvPr>
          <p:cNvSpPr txBox="1">
            <a:spLocks/>
          </p:cNvSpPr>
          <p:nvPr/>
        </p:nvSpPr>
        <p:spPr>
          <a:xfrm>
            <a:off x="936747" y="1546493"/>
            <a:ext cx="5732501" cy="4600307"/>
          </a:xfrm>
          <a:prstGeom prst="rect">
            <a:avLst/>
          </a:prstGeom>
        </p:spPr>
        <p:txBody>
          <a:bodyPr vert="horz" lIns="0" tIns="0" rIns="0" bIns="0" rtlCol="0" anchor="t" anchorCtr="0">
            <a:normAutofit/>
          </a:bodyPr>
          <a:lstStyle>
            <a:defPPr>
              <a:defRPr lang="fr-FR"/>
            </a:defPPr>
            <a:lvl1pPr marL="0" algn="ctr" defTabSz="914400" rtl="0" eaLnBrk="1" latinLnBrk="0" hangingPunct="1">
              <a:defRPr lang="fr-CA" sz="1000" kern="1200" spc="-5">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a:spcAft>
                <a:spcPts val="600"/>
              </a:spcAft>
              <a:buFont typeface="+mj-lt"/>
              <a:buAutoNum type="arabicPeriod"/>
            </a:pPr>
            <a:r>
              <a:rPr lang="en-CA" sz="2200" dirty="0" err="1">
                <a:solidFill>
                  <a:schemeClr val="bg1">
                    <a:alpha val="50267"/>
                  </a:schemeClr>
                </a:solidFill>
                <a:latin typeface="+mn-lt"/>
              </a:rPr>
              <a:t>Dépôt</a:t>
            </a:r>
            <a:r>
              <a:rPr lang="en-CA" sz="2200" dirty="0">
                <a:solidFill>
                  <a:schemeClr val="bg1">
                    <a:alpha val="50267"/>
                  </a:schemeClr>
                </a:solidFill>
                <a:latin typeface="+mn-lt"/>
              </a:rPr>
              <a:t> du </a:t>
            </a:r>
            <a:r>
              <a:rPr lang="en-CA" sz="2200" dirty="0" err="1">
                <a:solidFill>
                  <a:schemeClr val="bg1">
                    <a:alpha val="50267"/>
                  </a:schemeClr>
                </a:solidFill>
                <a:latin typeface="+mn-lt"/>
              </a:rPr>
              <a:t>compte-rendu</a:t>
            </a:r>
            <a:r>
              <a:rPr lang="en-CA" sz="2200" dirty="0">
                <a:solidFill>
                  <a:schemeClr val="bg1">
                    <a:alpha val="50267"/>
                  </a:schemeClr>
                </a:solidFill>
                <a:latin typeface="+mn-lt"/>
              </a:rPr>
              <a:t> de </a:t>
            </a:r>
            <a:r>
              <a:rPr lang="en-CA" sz="2200" dirty="0" err="1">
                <a:solidFill>
                  <a:schemeClr val="bg1">
                    <a:alpha val="50267"/>
                  </a:schemeClr>
                </a:solidFill>
                <a:latin typeface="+mn-lt"/>
              </a:rPr>
              <a:t>l’assemblée</a:t>
            </a:r>
            <a:r>
              <a:rPr lang="en-CA" sz="2200" dirty="0">
                <a:solidFill>
                  <a:schemeClr val="bg1">
                    <a:alpha val="50267"/>
                  </a:schemeClr>
                </a:solidFill>
                <a:latin typeface="+mn-lt"/>
              </a:rPr>
              <a:t> du 27 </a:t>
            </a:r>
            <a:r>
              <a:rPr lang="en-CA" sz="2200" dirty="0" err="1">
                <a:solidFill>
                  <a:schemeClr val="bg1">
                    <a:alpha val="50267"/>
                  </a:schemeClr>
                </a:solidFill>
                <a:latin typeface="+mn-lt"/>
              </a:rPr>
              <a:t>septembre</a:t>
            </a:r>
            <a:r>
              <a:rPr lang="en-CA" sz="2200" dirty="0">
                <a:solidFill>
                  <a:schemeClr val="bg1">
                    <a:alpha val="50267"/>
                  </a:schemeClr>
                </a:solidFill>
                <a:latin typeface="+mn-lt"/>
              </a:rPr>
              <a:t> 2024 </a:t>
            </a:r>
          </a:p>
          <a:p>
            <a:pPr marL="457200" indent="-457200" algn="l">
              <a:spcAft>
                <a:spcPts val="600"/>
              </a:spcAft>
              <a:buFont typeface="+mj-lt"/>
              <a:buAutoNum type="arabicPeriod"/>
            </a:pPr>
            <a:r>
              <a:rPr lang="en-CA" sz="2200" dirty="0">
                <a:solidFill>
                  <a:schemeClr val="bg1">
                    <a:alpha val="50267"/>
                  </a:schemeClr>
                </a:solidFill>
                <a:latin typeface="+mn-lt"/>
              </a:rPr>
              <a:t>Faits </a:t>
            </a:r>
            <a:r>
              <a:rPr lang="en-CA" sz="2200" dirty="0" err="1">
                <a:solidFill>
                  <a:schemeClr val="bg1">
                    <a:alpha val="50267"/>
                  </a:schemeClr>
                </a:solidFill>
                <a:latin typeface="+mn-lt"/>
              </a:rPr>
              <a:t>saillants</a:t>
            </a:r>
            <a:r>
              <a:rPr lang="en-CA" sz="2200" dirty="0">
                <a:solidFill>
                  <a:schemeClr val="bg1">
                    <a:alpha val="50267"/>
                  </a:schemeClr>
                </a:solidFill>
                <a:latin typeface="+mn-lt"/>
              </a:rPr>
              <a:t> 2024</a:t>
            </a:r>
          </a:p>
          <a:p>
            <a:pPr marL="457200" indent="-457200" algn="l">
              <a:spcAft>
                <a:spcPts val="600"/>
              </a:spcAft>
              <a:buFont typeface="+mj-lt"/>
              <a:buAutoNum type="arabicPeriod"/>
            </a:pPr>
            <a:r>
              <a:rPr lang="en-CA" sz="2200" dirty="0" err="1">
                <a:solidFill>
                  <a:schemeClr val="bg1">
                    <a:alpha val="50267"/>
                  </a:schemeClr>
                </a:solidFill>
                <a:latin typeface="+mn-lt"/>
              </a:rPr>
              <a:t>Survol</a:t>
            </a:r>
            <a:r>
              <a:rPr lang="en-CA" sz="2200" dirty="0">
                <a:solidFill>
                  <a:schemeClr val="bg1">
                    <a:alpha val="50267"/>
                  </a:schemeClr>
                </a:solidFill>
                <a:latin typeface="+mn-lt"/>
              </a:rPr>
              <a:t> de la situation financière du </a:t>
            </a:r>
            <a:r>
              <a:rPr lang="en-CA" sz="2200" dirty="0" err="1">
                <a:solidFill>
                  <a:schemeClr val="bg1">
                    <a:alpha val="50267"/>
                  </a:schemeClr>
                </a:solidFill>
                <a:latin typeface="+mn-lt"/>
              </a:rPr>
              <a:t>Régime</a:t>
            </a:r>
            <a:br>
              <a:rPr lang="en-CA" sz="2200" dirty="0">
                <a:solidFill>
                  <a:schemeClr val="tx1">
                    <a:alpha val="50000"/>
                  </a:schemeClr>
                </a:solidFill>
                <a:latin typeface="+mn-lt"/>
              </a:rPr>
            </a:br>
            <a:r>
              <a:rPr lang="en-CA" sz="2200" dirty="0">
                <a:solidFill>
                  <a:schemeClr val="bg1">
                    <a:alpha val="50000"/>
                  </a:schemeClr>
                </a:solidFill>
                <a:latin typeface="+mn-lt"/>
              </a:rPr>
              <a:t>&gt;	</a:t>
            </a:r>
            <a:r>
              <a:rPr lang="en-CA" sz="2200" dirty="0" err="1">
                <a:solidFill>
                  <a:schemeClr val="bg1">
                    <a:alpha val="50000"/>
                  </a:schemeClr>
                </a:solidFill>
                <a:latin typeface="+mn-lt"/>
              </a:rPr>
              <a:t>Évolution</a:t>
            </a:r>
            <a:r>
              <a:rPr lang="en-CA" sz="2200" dirty="0">
                <a:solidFill>
                  <a:schemeClr val="bg1">
                    <a:alpha val="50000"/>
                  </a:schemeClr>
                </a:solidFill>
                <a:latin typeface="+mn-lt"/>
              </a:rPr>
              <a:t> de </a:t>
            </a:r>
            <a:r>
              <a:rPr lang="en-CA" sz="2200" dirty="0" err="1">
                <a:solidFill>
                  <a:schemeClr val="bg1">
                    <a:alpha val="50000"/>
                  </a:schemeClr>
                </a:solidFill>
                <a:latin typeface="+mn-lt"/>
              </a:rPr>
              <a:t>l’actif</a:t>
            </a:r>
            <a:r>
              <a:rPr lang="en-CA" sz="2200" dirty="0">
                <a:solidFill>
                  <a:schemeClr val="bg1">
                    <a:alpha val="50000"/>
                  </a:schemeClr>
                </a:solidFill>
                <a:latin typeface="+mn-lt"/>
              </a:rPr>
              <a:t> et placements</a:t>
            </a:r>
            <a:br>
              <a:rPr lang="en-CA" sz="2200" dirty="0">
                <a:solidFill>
                  <a:schemeClr val="bg1">
                    <a:alpha val="50000"/>
                  </a:schemeClr>
                </a:solidFill>
                <a:latin typeface="+mn-lt"/>
              </a:rPr>
            </a:br>
            <a:r>
              <a:rPr lang="en-CA" sz="2200" dirty="0">
                <a:solidFill>
                  <a:schemeClr val="bg1">
                    <a:alpha val="50000"/>
                  </a:schemeClr>
                </a:solidFill>
                <a:latin typeface="+mn-lt"/>
              </a:rPr>
              <a:t>&gt;</a:t>
            </a:r>
            <a:r>
              <a:rPr lang="en-CA" sz="2800" b="1" dirty="0">
                <a:latin typeface="+mn-lt"/>
              </a:rPr>
              <a:t>	</a:t>
            </a:r>
            <a:r>
              <a:rPr lang="en-CA" sz="2200" dirty="0" err="1">
                <a:solidFill>
                  <a:schemeClr val="bg1">
                    <a:alpha val="50000"/>
                  </a:schemeClr>
                </a:solidFill>
                <a:latin typeface="+mn-lt"/>
              </a:rPr>
              <a:t>Règles</a:t>
            </a:r>
            <a:r>
              <a:rPr lang="en-CA" sz="2200" dirty="0">
                <a:solidFill>
                  <a:schemeClr val="bg1">
                    <a:alpha val="50000"/>
                  </a:schemeClr>
                </a:solidFill>
                <a:latin typeface="+mn-lt"/>
              </a:rPr>
              <a:t> de </a:t>
            </a:r>
            <a:r>
              <a:rPr lang="en-CA" sz="2200" dirty="0" err="1">
                <a:solidFill>
                  <a:schemeClr val="bg1">
                    <a:alpha val="50000"/>
                  </a:schemeClr>
                </a:solidFill>
                <a:latin typeface="+mn-lt"/>
              </a:rPr>
              <a:t>financement</a:t>
            </a:r>
            <a:r>
              <a:rPr lang="en-CA" sz="2200" dirty="0">
                <a:solidFill>
                  <a:schemeClr val="bg1">
                    <a:alpha val="50000"/>
                  </a:schemeClr>
                </a:solidFill>
                <a:latin typeface="+mn-lt"/>
              </a:rPr>
              <a:t> </a:t>
            </a:r>
            <a:br>
              <a:rPr lang="en-CA" sz="2200" dirty="0">
                <a:solidFill>
                  <a:schemeClr val="bg1">
                    <a:alpha val="50000"/>
                  </a:schemeClr>
                </a:solidFill>
                <a:latin typeface="+mn-lt"/>
              </a:rPr>
            </a:br>
            <a:r>
              <a:rPr lang="en-CA" sz="2200" dirty="0">
                <a:solidFill>
                  <a:schemeClr val="bg1">
                    <a:alpha val="50000"/>
                  </a:schemeClr>
                </a:solidFill>
                <a:latin typeface="+mn-lt"/>
              </a:rPr>
              <a:t>	et </a:t>
            </a:r>
            <a:r>
              <a:rPr lang="en-CA" sz="2200" dirty="0" err="1">
                <a:solidFill>
                  <a:schemeClr val="bg1">
                    <a:alpha val="50000"/>
                  </a:schemeClr>
                </a:solidFill>
                <a:latin typeface="+mn-lt"/>
              </a:rPr>
              <a:t>évaluation</a:t>
            </a:r>
            <a:r>
              <a:rPr lang="en-CA" sz="2200" dirty="0">
                <a:solidFill>
                  <a:schemeClr val="bg1">
                    <a:alpha val="50000"/>
                  </a:schemeClr>
                </a:solidFill>
                <a:latin typeface="+mn-lt"/>
              </a:rPr>
              <a:t> </a:t>
            </a:r>
            <a:r>
              <a:rPr lang="en-CA" sz="2200" dirty="0" err="1">
                <a:solidFill>
                  <a:schemeClr val="bg1">
                    <a:alpha val="50000"/>
                  </a:schemeClr>
                </a:solidFill>
                <a:latin typeface="+mn-lt"/>
              </a:rPr>
              <a:t>actuarielle</a:t>
            </a:r>
            <a:endParaRPr lang="en-CA" sz="2200" dirty="0">
              <a:solidFill>
                <a:schemeClr val="bg1">
                  <a:alpha val="50000"/>
                </a:schemeClr>
              </a:solidFill>
              <a:latin typeface="+mn-lt"/>
            </a:endParaRPr>
          </a:p>
          <a:p>
            <a:pPr marL="457200" indent="-457200" algn="l">
              <a:spcAft>
                <a:spcPts val="600"/>
              </a:spcAft>
              <a:buFont typeface="+mj-lt"/>
              <a:buAutoNum type="arabicPeriod"/>
            </a:pPr>
            <a:r>
              <a:rPr lang="en-CA" sz="2400" b="1" dirty="0" err="1">
                <a:latin typeface="+mn-lt"/>
              </a:rPr>
              <a:t>Investissement</a:t>
            </a:r>
            <a:r>
              <a:rPr lang="en-CA" sz="2400" b="1" dirty="0">
                <a:latin typeface="+mn-lt"/>
              </a:rPr>
              <a:t> </a:t>
            </a:r>
            <a:r>
              <a:rPr lang="en-CA" sz="2400" b="1" dirty="0" err="1">
                <a:latin typeface="+mn-lt"/>
              </a:rPr>
              <a:t>responsable</a:t>
            </a:r>
            <a:r>
              <a:rPr lang="en-CA" sz="2400" b="1" dirty="0">
                <a:latin typeface="+mn-lt"/>
              </a:rPr>
              <a:t> (IR)</a:t>
            </a:r>
          </a:p>
          <a:p>
            <a:pPr marL="457200" indent="-457200" algn="l">
              <a:spcAft>
                <a:spcPts val="600"/>
              </a:spcAft>
              <a:buFont typeface="+mj-lt"/>
              <a:buAutoNum type="arabicPeriod"/>
            </a:pPr>
            <a:r>
              <a:rPr lang="en-CA" sz="2200" dirty="0">
                <a:solidFill>
                  <a:schemeClr val="bg1">
                    <a:alpha val="49000"/>
                  </a:schemeClr>
                </a:solidFill>
                <a:latin typeface="+mn-lt"/>
              </a:rPr>
              <a:t>Administration et </a:t>
            </a:r>
            <a:r>
              <a:rPr lang="en-CA" sz="2200" dirty="0" err="1">
                <a:solidFill>
                  <a:schemeClr val="bg1">
                    <a:alpha val="49000"/>
                  </a:schemeClr>
                </a:solidFill>
                <a:latin typeface="+mn-lt"/>
              </a:rPr>
              <a:t>gouvernance</a:t>
            </a:r>
            <a:endParaRPr lang="en-CA" sz="2200" dirty="0">
              <a:solidFill>
                <a:schemeClr val="bg1">
                  <a:alpha val="49000"/>
                </a:schemeClr>
              </a:solidFill>
              <a:latin typeface="+mn-lt"/>
            </a:endParaRPr>
          </a:p>
          <a:p>
            <a:pPr marL="457200" indent="-457200" algn="l">
              <a:spcAft>
                <a:spcPts val="600"/>
              </a:spcAft>
              <a:buFont typeface="+mj-lt"/>
              <a:buAutoNum type="arabicPeriod"/>
            </a:pPr>
            <a:r>
              <a:rPr lang="en-CA" sz="2200" dirty="0" err="1">
                <a:solidFill>
                  <a:schemeClr val="bg1">
                    <a:alpha val="50000"/>
                  </a:schemeClr>
                </a:solidFill>
                <a:latin typeface="+mn-lt"/>
              </a:rPr>
              <a:t>Période</a:t>
            </a:r>
            <a:r>
              <a:rPr lang="en-CA" sz="2200" dirty="0">
                <a:solidFill>
                  <a:schemeClr val="bg1">
                    <a:alpha val="50000"/>
                  </a:schemeClr>
                </a:solidFill>
                <a:latin typeface="+mn-lt"/>
              </a:rPr>
              <a:t> de questions</a:t>
            </a:r>
          </a:p>
        </p:txBody>
      </p:sp>
    </p:spTree>
    <p:extLst>
      <p:ext uri="{BB962C8B-B14F-4D97-AF65-F5344CB8AC3E}">
        <p14:creationId xmlns:p14="http://schemas.microsoft.com/office/powerpoint/2010/main" val="1381165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26" name="Titre 5">
            <a:extLst>
              <a:ext uri="{FF2B5EF4-FFF2-40B4-BE49-F238E27FC236}">
                <a16:creationId xmlns:a16="http://schemas.microsoft.com/office/drawing/2014/main" id="{9EC0924D-B925-9C82-CC90-92B18A50F7AA}"/>
              </a:ext>
            </a:extLst>
          </p:cNvPr>
          <p:cNvSpPr txBox="1">
            <a:spLocks/>
          </p:cNvSpPr>
          <p:nvPr/>
        </p:nvSpPr>
        <p:spPr>
          <a:xfrm>
            <a:off x="914400" y="538209"/>
            <a:ext cx="11105322"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800" b="0" i="0" u="none" strike="noStrike" kern="1200" cap="none" spc="0" normalizeH="0" baseline="0" noProof="0" dirty="0">
                <a:ln>
                  <a:noFill/>
                </a:ln>
                <a:solidFill>
                  <a:srgbClr val="0B113A"/>
                </a:solidFill>
                <a:effectLst/>
                <a:uLnTx/>
                <a:uFillTx/>
                <a:latin typeface="Arial"/>
                <a:ea typeface="+mj-ea"/>
                <a:cs typeface="+mj-cs"/>
              </a:rPr>
              <a:t>IR - L</a:t>
            </a:r>
            <a:r>
              <a:rPr kumimoji="0" lang="fr-CA" sz="4800" b="0" i="0" u="none" strike="noStrike" kern="1200" cap="none" spc="0" normalizeH="0" baseline="0" noProof="0" dirty="0" err="1">
                <a:ln>
                  <a:noFill/>
                </a:ln>
                <a:solidFill>
                  <a:srgbClr val="0B113A"/>
                </a:solidFill>
                <a:effectLst/>
                <a:uLnTx/>
                <a:uFillTx/>
                <a:latin typeface="Arial"/>
                <a:ea typeface="+mj-ea"/>
                <a:cs typeface="+mj-cs"/>
              </a:rPr>
              <a:t>eviers</a:t>
            </a:r>
            <a:r>
              <a:rPr kumimoji="0" lang="fr-CA" sz="4800" b="0" i="0" u="none" strike="noStrike" kern="1200" cap="none" spc="0" normalizeH="0" baseline="0" noProof="0" dirty="0">
                <a:ln>
                  <a:noFill/>
                </a:ln>
                <a:solidFill>
                  <a:srgbClr val="0B113A"/>
                </a:solidFill>
                <a:effectLst/>
                <a:uLnTx/>
                <a:uFillTx/>
                <a:latin typeface="Arial"/>
                <a:ea typeface="+mj-ea"/>
                <a:cs typeface="+mj-cs"/>
              </a:rPr>
              <a:t> d’action </a:t>
            </a:r>
            <a:endParaRPr kumimoji="0" lang="fr-CA" sz="4800" b="0" i="0" u="none" strike="noStrike" kern="1200" cap="none" spc="0" normalizeH="0" baseline="0" noProof="0" dirty="0">
              <a:ln>
                <a:noFill/>
              </a:ln>
              <a:solidFill>
                <a:srgbClr val="52B782"/>
              </a:solidFill>
              <a:effectLst/>
              <a:uLnTx/>
              <a:uFillTx/>
              <a:latin typeface="Arial"/>
              <a:ea typeface="+mj-ea"/>
              <a:cs typeface="+mj-cs"/>
            </a:endParaRPr>
          </a:p>
        </p:txBody>
      </p:sp>
      <p:sp>
        <p:nvSpPr>
          <p:cNvPr id="3" name="Espace réservé du contenu 2">
            <a:extLst>
              <a:ext uri="{FF2B5EF4-FFF2-40B4-BE49-F238E27FC236}">
                <a16:creationId xmlns:a16="http://schemas.microsoft.com/office/drawing/2014/main" id="{49D4E8DD-500E-6CAD-1026-976469ADDE63}"/>
              </a:ext>
            </a:extLst>
          </p:cNvPr>
          <p:cNvSpPr txBox="1">
            <a:spLocks/>
          </p:cNvSpPr>
          <p:nvPr/>
        </p:nvSpPr>
        <p:spPr>
          <a:xfrm>
            <a:off x="609600" y="3339134"/>
            <a:ext cx="9639300" cy="809625"/>
          </a:xfrm>
          <a:prstGeom prst="rect">
            <a:avLst/>
          </a:prstGeom>
        </p:spPr>
        <p:txBody>
          <a:bodyPr numCol="3" spcCol="792000">
            <a:noAutofit/>
          </a:bodyPr>
          <a:lstStyle>
            <a:lvl1pPr marL="0" indent="0" algn="l" rtl="0" eaLnBrk="0" fontAlgn="base" hangingPunct="0">
              <a:spcBef>
                <a:spcPct val="20000"/>
              </a:spcBef>
              <a:spcAft>
                <a:spcPct val="0"/>
              </a:spcAft>
              <a:buNone/>
              <a:defRPr sz="26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600">
                <a:solidFill>
                  <a:schemeClr val="tx1"/>
                </a:solidFill>
                <a:latin typeface="+mn-lt"/>
              </a:defRPr>
            </a:lvl2pPr>
            <a:lvl3pPr marL="1143000" indent="-228600" algn="l" rtl="0" eaLnBrk="0" fontAlgn="base" hangingPunct="0">
              <a:spcBef>
                <a:spcPct val="20000"/>
              </a:spcBef>
              <a:spcAft>
                <a:spcPct val="0"/>
              </a:spcAft>
              <a:buFont typeface="Symbol" panose="05050102010706020507" pitchFamily="18" charset="2"/>
              <a:buChar char="&gt;"/>
              <a:defRPr sz="2600">
                <a:solidFill>
                  <a:schemeClr val="tx1"/>
                </a:solidFill>
                <a:latin typeface="+mn-lt"/>
              </a:defRPr>
            </a:lvl3pPr>
            <a:lvl4pPr marL="0" indent="0" algn="l" rtl="0" eaLnBrk="0" fontAlgn="base" hangingPunct="0">
              <a:spcBef>
                <a:spcPct val="20000"/>
              </a:spcBef>
              <a:spcAft>
                <a:spcPct val="0"/>
              </a:spcAft>
              <a:buFontTx/>
              <a:buNone/>
              <a:defRPr sz="1800" b="1" cap="all">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fr-CA" sz="22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6858DBAB-5D80-8ECC-BC0D-CAF55B5620FB}"/>
              </a:ext>
            </a:extLst>
          </p:cNvPr>
          <p:cNvSpPr/>
          <p:nvPr/>
        </p:nvSpPr>
        <p:spPr>
          <a:xfrm>
            <a:off x="609600" y="1959075"/>
            <a:ext cx="3472066" cy="34720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Intégration</a:t>
            </a:r>
            <a:r>
              <a:rPr kumimoji="0" lang="en-US" sz="2400" b="1" i="0" u="none" strike="noStrike" kern="1200" cap="none" spc="0" normalizeH="0" baseline="0" noProof="0" dirty="0">
                <a:ln>
                  <a:noFill/>
                </a:ln>
                <a:solidFill>
                  <a:prstClr val="white"/>
                </a:solidFill>
                <a:effectLst/>
                <a:uLnTx/>
                <a:uFillTx/>
                <a:latin typeface="Arial"/>
                <a:ea typeface="+mn-ea"/>
                <a:cs typeface="+mn-cs"/>
              </a:rPr>
              <a:t> des </a:t>
            </a:r>
            <a:r>
              <a:rPr kumimoji="0" lang="en-US" sz="2400" b="1" i="0" u="none" strike="noStrike" kern="1200" cap="none" spc="0" normalizeH="0" baseline="0" noProof="0" dirty="0" err="1">
                <a:ln>
                  <a:noFill/>
                </a:ln>
                <a:solidFill>
                  <a:prstClr val="white"/>
                </a:solidFill>
                <a:effectLst/>
                <a:uLnTx/>
                <a:uFillTx/>
                <a:latin typeface="Arial"/>
                <a:ea typeface="+mn-ea"/>
                <a:cs typeface="+mn-cs"/>
              </a:rPr>
              <a:t>facteurs</a:t>
            </a:r>
            <a:r>
              <a:rPr kumimoji="0" lang="en-US" sz="2400" b="1" i="0" u="none" strike="noStrike" kern="1200" cap="none" spc="0" normalizeH="0" baseline="0" noProof="0" dirty="0">
                <a:ln>
                  <a:noFill/>
                </a:ln>
                <a:solidFill>
                  <a:prstClr val="white"/>
                </a:solidFill>
                <a:effectLst/>
                <a:uLnTx/>
                <a:uFillTx/>
                <a:latin typeface="Arial"/>
                <a:ea typeface="+mn-ea"/>
                <a:cs typeface="+mn-cs"/>
              </a:rPr>
              <a:t> ESG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1" i="0" u="none" strike="noStrike" kern="1200" cap="none" spc="0" normalizeH="0" baseline="0" noProof="0" dirty="0">
              <a:ln>
                <a:noFill/>
              </a:ln>
              <a:solidFill>
                <a:prstClr val="white"/>
              </a:solidFill>
              <a:effectLst/>
              <a:uLnTx/>
              <a:uFillTx/>
              <a:latin typeface="Arial"/>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white"/>
                </a:solidFill>
                <a:effectLst/>
                <a:uLnTx/>
                <a:uFillTx/>
                <a:latin typeface="Arial"/>
                <a:ea typeface="+mn-ea"/>
                <a:cs typeface="+mn-cs"/>
              </a:rPr>
              <a:t>(dans le processus de sélection, nomination et suivi des gestionnaires externes</a:t>
            </a:r>
            <a:r>
              <a:rPr kumimoji="0" lang="fr-CA" sz="1800" b="0" i="0" u="none" strike="noStrike" kern="1200" cap="none" spc="0" normalizeH="0" baseline="0" noProof="0" dirty="0">
                <a:ln>
                  <a:noFill/>
                </a:ln>
                <a:solidFill>
                  <a:prstClr val="white"/>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4AC1854A-8852-A61E-CC84-2971E4CA9614}"/>
              </a:ext>
            </a:extLst>
          </p:cNvPr>
          <p:cNvSpPr/>
          <p:nvPr/>
        </p:nvSpPr>
        <p:spPr>
          <a:xfrm>
            <a:off x="4359967" y="1959075"/>
            <a:ext cx="3472065" cy="34720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Décarbonation</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r>
              <a:rPr kumimoji="0" lang="fr-CA" sz="1600" b="0" i="0" u="none" strike="noStrike" kern="1200" cap="none" spc="0" normalizeH="0" baseline="0" noProof="0" dirty="0">
                <a:ln>
                  <a:noFill/>
                </a:ln>
                <a:solidFill>
                  <a:prstClr val="white"/>
                </a:solidFill>
                <a:effectLst/>
                <a:uLnTx/>
                <a:uFillTx/>
                <a:latin typeface="Arial"/>
                <a:ea typeface="+mn-ea"/>
                <a:cs typeface="+mn-cs"/>
              </a:rPr>
              <a:t>réduction de l’intensité carbone du portefeuille total d’actions; évaluation des opportunités  d’investir dans des actifs sobres en carbone </a:t>
            </a:r>
            <a:r>
              <a:rPr kumimoji="0" lang="fr-CA" sz="1400" b="0" i="0" u="none" strike="noStrike" kern="1200" cap="none" spc="0" normalizeH="0" baseline="0" noProof="0" dirty="0">
                <a:ln>
                  <a:noFill/>
                </a:ln>
                <a:solidFill>
                  <a:prstClr val="white"/>
                </a:solidFill>
                <a:effectLst/>
                <a:uLnTx/>
                <a:uFillTx/>
                <a:latin typeface="Arial"/>
                <a:ea typeface="+mn-ea"/>
                <a:cs typeface="+mn-cs"/>
              </a:rPr>
              <a:t>) </a:t>
            </a:r>
          </a:p>
        </p:txBody>
      </p:sp>
      <p:sp>
        <p:nvSpPr>
          <p:cNvPr id="14" name="Rectangle 13">
            <a:extLst>
              <a:ext uri="{FF2B5EF4-FFF2-40B4-BE49-F238E27FC236}">
                <a16:creationId xmlns:a16="http://schemas.microsoft.com/office/drawing/2014/main" id="{E108F30D-D595-D880-A276-727C52B2BAC0}"/>
              </a:ext>
            </a:extLst>
          </p:cNvPr>
          <p:cNvSpPr/>
          <p:nvPr/>
        </p:nvSpPr>
        <p:spPr>
          <a:xfrm>
            <a:off x="8064321" y="1959075"/>
            <a:ext cx="3472065" cy="34720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Engagement </a:t>
            </a:r>
            <a:r>
              <a:rPr kumimoji="0" lang="en-US" sz="2400" b="1" i="0" u="none" strike="noStrike" kern="1200" cap="none" spc="0" normalizeH="0" baseline="0" noProof="0" dirty="0" err="1">
                <a:ln>
                  <a:noFill/>
                </a:ln>
                <a:solidFill>
                  <a:prstClr val="white"/>
                </a:solidFill>
                <a:effectLst/>
                <a:uLnTx/>
                <a:uFillTx/>
                <a:latin typeface="Arial"/>
                <a:ea typeface="+mn-ea"/>
                <a:cs typeface="+mn-cs"/>
              </a:rPr>
              <a:t>actionnarial</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t>
            </a:r>
            <a:r>
              <a:rPr kumimoji="0" lang="en-US" sz="1800" b="0" i="0" u="none" strike="noStrike" kern="1200" cap="none" spc="0" normalizeH="0" baseline="0" noProof="0" dirty="0" err="1">
                <a:ln>
                  <a:noFill/>
                </a:ln>
                <a:solidFill>
                  <a:prstClr val="white"/>
                </a:solidFill>
                <a:effectLst/>
                <a:uLnTx/>
                <a:uFillTx/>
                <a:latin typeface="Arial"/>
                <a:ea typeface="+mn-ea"/>
                <a:cs typeface="+mn-cs"/>
              </a:rPr>
              <a:t>exercice</a:t>
            </a:r>
            <a:r>
              <a:rPr kumimoji="0" lang="en-US" sz="1800" b="0" i="0" u="none" strike="noStrike" kern="1200" cap="none" spc="0" normalizeH="0" baseline="0" noProof="0" dirty="0">
                <a:ln>
                  <a:noFill/>
                </a:ln>
                <a:solidFill>
                  <a:prstClr val="white"/>
                </a:solidFill>
                <a:effectLst/>
                <a:uLnTx/>
                <a:uFillTx/>
                <a:latin typeface="Arial"/>
                <a:ea typeface="+mn-ea"/>
                <a:cs typeface="+mn-cs"/>
              </a:rPr>
              <a:t> de droits </a:t>
            </a:r>
            <a:br>
              <a:rPr kumimoji="0" lang="en-US" sz="1800" b="0" i="0" u="none" strike="noStrike" kern="1200" cap="none" spc="0" normalizeH="0" baseline="0" noProof="0" dirty="0">
                <a:ln>
                  <a:noFill/>
                </a:ln>
                <a:solidFill>
                  <a:prstClr val="white"/>
                </a:solidFill>
                <a:effectLst/>
                <a:uLnTx/>
                <a:uFillTx/>
                <a:latin typeface="Arial"/>
                <a:ea typeface="+mn-ea"/>
                <a:cs typeface="+mn-cs"/>
              </a:rPr>
            </a:br>
            <a:r>
              <a:rPr kumimoji="0" lang="en-US" sz="1800" b="0" i="0" u="none" strike="noStrike" kern="1200" cap="none" spc="0" normalizeH="0" baseline="0" noProof="0" dirty="0">
                <a:ln>
                  <a:noFill/>
                </a:ln>
                <a:solidFill>
                  <a:prstClr val="white"/>
                </a:solidFill>
                <a:effectLst/>
                <a:uLnTx/>
                <a:uFillTx/>
                <a:latin typeface="Arial"/>
                <a:ea typeface="+mn-ea"/>
                <a:cs typeface="+mn-cs"/>
              </a:rPr>
              <a:t>de vote et dialogue avec </a:t>
            </a:r>
            <a:br>
              <a:rPr kumimoji="0" lang="en-US" sz="1800" b="0" i="0" u="none" strike="noStrike" kern="1200" cap="none" spc="0" normalizeH="0" baseline="0" noProof="0" dirty="0">
                <a:ln>
                  <a:noFill/>
                </a:ln>
                <a:solidFill>
                  <a:prstClr val="white"/>
                </a:solidFill>
                <a:effectLst/>
                <a:uLnTx/>
                <a:uFillTx/>
                <a:latin typeface="Arial"/>
                <a:ea typeface="+mn-ea"/>
                <a:cs typeface="+mn-cs"/>
              </a:rPr>
            </a:br>
            <a:r>
              <a:rPr kumimoji="0" lang="en-US" sz="1800" b="0" i="0" u="none" strike="noStrike" kern="1200" cap="none" spc="0" normalizeH="0" baseline="0" noProof="0" dirty="0">
                <a:ln>
                  <a:noFill/>
                </a:ln>
                <a:solidFill>
                  <a:prstClr val="white"/>
                </a:solidFill>
                <a:effectLst/>
                <a:uLnTx/>
                <a:uFillTx/>
                <a:latin typeface="Arial"/>
                <a:ea typeface="+mn-ea"/>
                <a:cs typeface="+mn-cs"/>
              </a:rPr>
              <a:t>les </a:t>
            </a:r>
            <a:r>
              <a:rPr kumimoji="0" lang="en-US" sz="1800" b="0" i="0" u="none" strike="noStrike" kern="1200" cap="none" spc="0" normalizeH="0" baseline="0" noProof="0" dirty="0" err="1">
                <a:ln>
                  <a:noFill/>
                </a:ln>
                <a:solidFill>
                  <a:prstClr val="white"/>
                </a:solidFill>
                <a:effectLst/>
                <a:uLnTx/>
                <a:uFillTx/>
                <a:latin typeface="Arial"/>
                <a:ea typeface="+mn-ea"/>
                <a:cs typeface="+mn-cs"/>
              </a:rPr>
              <a:t>entreprises</a:t>
            </a:r>
            <a:r>
              <a:rPr kumimoji="0" lang="en-US" sz="1800" b="0" i="0" u="none" strike="noStrike" kern="1200" cap="none" spc="0" normalizeH="0" baseline="0" noProof="0" dirty="0">
                <a:ln>
                  <a:noFill/>
                </a:ln>
                <a:solidFill>
                  <a:prstClr val="white"/>
                </a:solidFill>
                <a:effectLst/>
                <a:uLnTx/>
                <a:uFillTx/>
                <a:latin typeface="Arial"/>
                <a:ea typeface="+mn-ea"/>
                <a:cs typeface="+mn-cs"/>
              </a:rPr>
              <a:t>)</a:t>
            </a:r>
          </a:p>
        </p:txBody>
      </p:sp>
      <p:pic>
        <p:nvPicPr>
          <p:cNvPr id="16" name="Graphic 15" descr="Head with gears with solid fill">
            <a:extLst>
              <a:ext uri="{FF2B5EF4-FFF2-40B4-BE49-F238E27FC236}">
                <a16:creationId xmlns:a16="http://schemas.microsoft.com/office/drawing/2014/main" id="{6325C104-3728-96D0-8540-E95849230FA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8433" y="2157622"/>
            <a:ext cx="914400" cy="914400"/>
          </a:xfrm>
          <a:prstGeom prst="rect">
            <a:avLst/>
          </a:prstGeom>
        </p:spPr>
      </p:pic>
      <p:pic>
        <p:nvPicPr>
          <p:cNvPr id="19" name="Graphic 18" descr="Deciduous tree with solid fill">
            <a:extLst>
              <a:ext uri="{FF2B5EF4-FFF2-40B4-BE49-F238E27FC236}">
                <a16:creationId xmlns:a16="http://schemas.microsoft.com/office/drawing/2014/main" id="{E05D52BD-2284-DDFB-7245-801D24E4C94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2281718"/>
            <a:ext cx="914400" cy="914400"/>
          </a:xfrm>
          <a:prstGeom prst="rect">
            <a:avLst/>
          </a:prstGeom>
        </p:spPr>
      </p:pic>
      <p:pic>
        <p:nvPicPr>
          <p:cNvPr id="21" name="Graphic 20" descr="Handshake with solid fill">
            <a:extLst>
              <a:ext uri="{FF2B5EF4-FFF2-40B4-BE49-F238E27FC236}">
                <a16:creationId xmlns:a16="http://schemas.microsoft.com/office/drawing/2014/main" id="{52B15122-A4C1-797F-A1A3-EF6640A79F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49608" y="1996044"/>
            <a:ext cx="1301490" cy="1301490"/>
          </a:xfrm>
          <a:prstGeom prst="rect">
            <a:avLst/>
          </a:prstGeom>
        </p:spPr>
      </p:pic>
      <p:cxnSp>
        <p:nvCxnSpPr>
          <p:cNvPr id="9" name="Straight Arrow Connector 8">
            <a:extLst>
              <a:ext uri="{FF2B5EF4-FFF2-40B4-BE49-F238E27FC236}">
                <a16:creationId xmlns:a16="http://schemas.microsoft.com/office/drawing/2014/main" id="{56A3CCB0-109F-046B-6F2B-E4FD09608B8F}"/>
              </a:ext>
            </a:extLst>
          </p:cNvPr>
          <p:cNvCxnSpPr/>
          <p:nvPr/>
        </p:nvCxnSpPr>
        <p:spPr>
          <a:xfrm>
            <a:off x="1152939" y="5431140"/>
            <a:ext cx="9886122" cy="0"/>
          </a:xfrm>
          <a:prstGeom prst="straightConnector1">
            <a:avLst/>
          </a:prstGeom>
          <a:ln w="254000">
            <a:solidFill>
              <a:schemeClr val="bg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167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26" name="Titre 5">
            <a:extLst>
              <a:ext uri="{FF2B5EF4-FFF2-40B4-BE49-F238E27FC236}">
                <a16:creationId xmlns:a16="http://schemas.microsoft.com/office/drawing/2014/main" id="{9EC0924D-B925-9C82-CC90-92B18A50F7AA}"/>
              </a:ext>
            </a:extLst>
          </p:cNvPr>
          <p:cNvSpPr txBox="1">
            <a:spLocks/>
          </p:cNvSpPr>
          <p:nvPr/>
        </p:nvSpPr>
        <p:spPr>
          <a:xfrm>
            <a:off x="914400" y="538209"/>
            <a:ext cx="11105322"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800" b="0" i="0" u="none" strike="noStrike" kern="1200" cap="none" spc="0" normalizeH="0" baseline="0" noProof="0" dirty="0">
                <a:ln>
                  <a:noFill/>
                </a:ln>
                <a:solidFill>
                  <a:srgbClr val="0B113A"/>
                </a:solidFill>
                <a:effectLst/>
                <a:uLnTx/>
                <a:uFillTx/>
                <a:latin typeface="Arial"/>
                <a:ea typeface="+mj-ea"/>
                <a:cs typeface="+mj-cs"/>
              </a:rPr>
              <a:t>I</a:t>
            </a:r>
            <a:r>
              <a:rPr kumimoji="0" lang="fr-CA" sz="4800" b="0" i="0" u="none" strike="noStrike" kern="1200" cap="none" spc="0" normalizeH="0" baseline="0" noProof="0" dirty="0" err="1">
                <a:ln>
                  <a:noFill/>
                </a:ln>
                <a:solidFill>
                  <a:srgbClr val="0B113A"/>
                </a:solidFill>
                <a:effectLst/>
                <a:uLnTx/>
                <a:uFillTx/>
                <a:latin typeface="Arial"/>
                <a:ea typeface="+mj-ea"/>
                <a:cs typeface="+mj-cs"/>
              </a:rPr>
              <a:t>ntégration</a:t>
            </a:r>
            <a:r>
              <a:rPr kumimoji="0" lang="fr-CA" sz="4800" b="0" i="0" u="none" strike="noStrike" kern="1200" cap="none" spc="0" normalizeH="0" baseline="0" noProof="0" dirty="0">
                <a:ln>
                  <a:noFill/>
                </a:ln>
                <a:solidFill>
                  <a:srgbClr val="0B113A"/>
                </a:solidFill>
                <a:effectLst/>
                <a:uLnTx/>
                <a:uFillTx/>
                <a:latin typeface="Arial"/>
                <a:ea typeface="+mj-ea"/>
                <a:cs typeface="+mj-cs"/>
              </a:rPr>
              <a:t> des facteurs ESG</a:t>
            </a:r>
            <a:endParaRPr kumimoji="0" lang="fr-CA" sz="4800" b="0" i="0" u="none" strike="noStrike" kern="1200" cap="none" spc="0" normalizeH="0" baseline="0" noProof="0" dirty="0">
              <a:ln>
                <a:noFill/>
              </a:ln>
              <a:solidFill>
                <a:srgbClr val="52B782"/>
              </a:solidFill>
              <a:effectLst/>
              <a:uLnTx/>
              <a:uFillTx/>
              <a:latin typeface="Arial"/>
              <a:ea typeface="+mj-ea"/>
              <a:cs typeface="+mj-cs"/>
            </a:endParaRPr>
          </a:p>
        </p:txBody>
      </p:sp>
      <p:pic>
        <p:nvPicPr>
          <p:cNvPr id="16" name="Graphic 15" descr="Head with gears with solid fill">
            <a:extLst>
              <a:ext uri="{FF2B5EF4-FFF2-40B4-BE49-F238E27FC236}">
                <a16:creationId xmlns:a16="http://schemas.microsoft.com/office/drawing/2014/main" id="{6325C104-3728-96D0-8540-E95849230FA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13124" y="450329"/>
            <a:ext cx="914400" cy="914400"/>
          </a:xfrm>
          <a:prstGeom prst="rect">
            <a:avLst/>
          </a:prstGeom>
        </p:spPr>
      </p:pic>
      <p:sp>
        <p:nvSpPr>
          <p:cNvPr id="15" name="Rectangle 14">
            <a:extLst>
              <a:ext uri="{FF2B5EF4-FFF2-40B4-BE49-F238E27FC236}">
                <a16:creationId xmlns:a16="http://schemas.microsoft.com/office/drawing/2014/main" id="{22373480-46A1-3F4E-EB34-FD465A0AA85A}"/>
              </a:ext>
            </a:extLst>
          </p:cNvPr>
          <p:cNvSpPr/>
          <p:nvPr/>
        </p:nvSpPr>
        <p:spPr>
          <a:xfrm>
            <a:off x="821635" y="2132426"/>
            <a:ext cx="3249038" cy="30024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white"/>
                </a:solidFill>
                <a:effectLst/>
                <a:uLnTx/>
                <a:uFillTx/>
                <a:latin typeface="Arial"/>
                <a:ea typeface="+mn-ea"/>
                <a:cs typeface="+mn-cs"/>
              </a:rPr>
              <a:t>Engagement dans le </a:t>
            </a:r>
            <a:br>
              <a:rPr kumimoji="0" lang="fr-CA" sz="2000" b="0" i="0" u="none" strike="noStrike" kern="1200" cap="none" spc="0" normalizeH="0" baseline="0" noProof="0" dirty="0">
                <a:ln>
                  <a:noFill/>
                </a:ln>
                <a:solidFill>
                  <a:prstClr val="white"/>
                </a:solidFill>
                <a:effectLst/>
                <a:uLnTx/>
                <a:uFillTx/>
                <a:latin typeface="Arial"/>
                <a:ea typeface="+mn-ea"/>
                <a:cs typeface="+mn-cs"/>
              </a:rPr>
            </a:br>
            <a:r>
              <a:rPr kumimoji="0" lang="fr-CA" sz="2000" b="0" i="0" u="none" strike="noStrike" kern="1200" cap="none" spc="0" normalizeH="0" baseline="0" noProof="0" dirty="0">
                <a:ln>
                  <a:noFill/>
                </a:ln>
                <a:solidFill>
                  <a:prstClr val="white"/>
                </a:solidFill>
                <a:effectLst/>
                <a:uLnTx/>
                <a:uFillTx/>
                <a:latin typeface="Arial"/>
                <a:ea typeface="+mn-ea"/>
                <a:cs typeface="+mn-cs"/>
              </a:rPr>
              <a:t>fonds </a:t>
            </a:r>
            <a:r>
              <a:rPr kumimoji="0" lang="fr-CA" sz="2000" b="0" i="1" u="none" strike="noStrike" kern="1200" cap="none" spc="0" normalizeH="0" baseline="0" noProof="0" dirty="0">
                <a:ln>
                  <a:noFill/>
                </a:ln>
                <a:solidFill>
                  <a:prstClr val="white"/>
                </a:solidFill>
                <a:effectLst/>
                <a:uLnTx/>
                <a:uFillTx/>
                <a:latin typeface="Arial"/>
                <a:ea typeface="+mn-ea"/>
                <a:cs typeface="+mn-cs"/>
              </a:rPr>
              <a:t>Brookfield Global Transition </a:t>
            </a:r>
            <a:r>
              <a:rPr kumimoji="0" lang="fr-CA" sz="2000" b="0" i="1" u="none" strike="noStrike" kern="1200" cap="none" spc="0" normalizeH="0" baseline="0" noProof="0" dirty="0" err="1">
                <a:ln>
                  <a:noFill/>
                </a:ln>
                <a:solidFill>
                  <a:prstClr val="white"/>
                </a:solidFill>
                <a:effectLst/>
                <a:uLnTx/>
                <a:uFillTx/>
                <a:latin typeface="Arial"/>
                <a:ea typeface="+mn-ea"/>
                <a:cs typeface="+mn-cs"/>
              </a:rPr>
              <a:t>Fund</a:t>
            </a:r>
            <a:r>
              <a:rPr kumimoji="0" lang="fr-CA" sz="2000" b="0" i="1" u="none" strike="noStrike" kern="1200" cap="none" spc="0" normalizeH="0" baseline="0" noProof="0" dirty="0">
                <a:ln>
                  <a:noFill/>
                </a:ln>
                <a:solidFill>
                  <a:prstClr val="white"/>
                </a:solidFill>
                <a:effectLst/>
                <a:uLnTx/>
                <a:uFillTx/>
                <a:latin typeface="Arial"/>
                <a:ea typeface="+mn-ea"/>
                <a:cs typeface="+mn-cs"/>
              </a:rPr>
              <a:t> 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white"/>
                </a:solidFill>
                <a:effectLst/>
                <a:uLnTx/>
                <a:uFillTx/>
                <a:latin typeface="Arial"/>
                <a:ea typeface="+mn-ea"/>
                <a:cs typeface="+mn-cs"/>
              </a:rPr>
              <a:t>Projets d’infrastructures liés à la transition vers une économie à zéro émission nette de carbone</a:t>
            </a:r>
          </a:p>
        </p:txBody>
      </p:sp>
      <p:sp>
        <p:nvSpPr>
          <p:cNvPr id="17" name="Rectangle 16">
            <a:extLst>
              <a:ext uri="{FF2B5EF4-FFF2-40B4-BE49-F238E27FC236}">
                <a16:creationId xmlns:a16="http://schemas.microsoft.com/office/drawing/2014/main" id="{AF7BCBC0-269A-62B1-78C6-0C70CBC20CC4}"/>
              </a:ext>
            </a:extLst>
          </p:cNvPr>
          <p:cNvSpPr/>
          <p:nvPr/>
        </p:nvSpPr>
        <p:spPr>
          <a:xfrm>
            <a:off x="4554094" y="2132423"/>
            <a:ext cx="2888974" cy="30024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Arial"/>
                <a:ea typeface="+mn-ea"/>
                <a:cs typeface="+mn-cs"/>
              </a:rPr>
              <a:t>100 % des </a:t>
            </a:r>
            <a:r>
              <a:rPr kumimoji="0" lang="en-CA" sz="2400" b="1" i="0" u="none" strike="noStrike" kern="1200" cap="none" spc="0" normalizeH="0" baseline="0" noProof="0" dirty="0" err="1">
                <a:ln>
                  <a:noFill/>
                </a:ln>
                <a:solidFill>
                  <a:prstClr val="white"/>
                </a:solidFill>
                <a:effectLst/>
                <a:uLnTx/>
                <a:uFillTx/>
                <a:latin typeface="Arial"/>
                <a:ea typeface="+mn-ea"/>
                <a:cs typeface="+mn-cs"/>
              </a:rPr>
              <a:t>actifs</a:t>
            </a:r>
            <a:r>
              <a:rPr kumimoji="0" lang="en-CA" sz="2400" b="1" i="0" u="none" strike="noStrike" kern="1200" cap="none" spc="0" normalizeH="0" baseline="0" noProof="0" dirty="0">
                <a:ln>
                  <a:noFill/>
                </a:ln>
                <a:solidFill>
                  <a:prstClr val="white"/>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prstClr val="white"/>
                </a:solidFill>
                <a:effectLst/>
                <a:uLnTx/>
                <a:uFillTx/>
                <a:latin typeface="Arial"/>
                <a:ea typeface="+mn-ea"/>
                <a:cs typeface="+mn-cs"/>
              </a:rPr>
              <a:t>du RRUM </a:t>
            </a:r>
            <a:r>
              <a:rPr kumimoji="0" lang="en-CA" sz="2000" b="0" i="0" u="none" strike="noStrike" kern="1200" cap="none" spc="0" normalizeH="0" baseline="0" noProof="0" dirty="0" err="1">
                <a:ln>
                  <a:noFill/>
                </a:ln>
                <a:solidFill>
                  <a:prstClr val="white"/>
                </a:solidFill>
                <a:effectLst/>
                <a:uLnTx/>
                <a:uFillTx/>
                <a:latin typeface="Arial"/>
                <a:ea typeface="+mn-ea"/>
                <a:cs typeface="+mn-cs"/>
              </a:rPr>
              <a:t>gérés</a:t>
            </a:r>
            <a:r>
              <a:rPr kumimoji="0" lang="en-CA" sz="2000" b="0" i="0" u="none" strike="noStrike" kern="1200" cap="none" spc="0" normalizeH="0" baseline="0" noProof="0" dirty="0">
                <a:ln>
                  <a:noFill/>
                </a:ln>
                <a:solidFill>
                  <a:prstClr val="white"/>
                </a:solidFill>
                <a:effectLst/>
                <a:uLnTx/>
                <a:uFillTx/>
                <a:latin typeface="Arial"/>
                <a:ea typeface="+mn-ea"/>
                <a:cs typeface="+mn-cs"/>
              </a:rPr>
              <a:t> par des </a:t>
            </a:r>
            <a:r>
              <a:rPr kumimoji="0" lang="en-CA" sz="2000" b="0" i="0" u="none" strike="noStrike" kern="1200" cap="none" spc="0" normalizeH="0" baseline="0" noProof="0" dirty="0" err="1">
                <a:ln>
                  <a:noFill/>
                </a:ln>
                <a:solidFill>
                  <a:prstClr val="white"/>
                </a:solidFill>
                <a:effectLst/>
                <a:uLnTx/>
                <a:uFillTx/>
                <a:latin typeface="Arial"/>
                <a:ea typeface="+mn-ea"/>
                <a:cs typeface="+mn-cs"/>
              </a:rPr>
              <a:t>gestionnaires</a:t>
            </a:r>
            <a:r>
              <a:rPr kumimoji="0" lang="en-CA" sz="2000" b="0" i="0" u="none" strike="noStrike" kern="1200" cap="none" spc="0" normalizeH="0" baseline="0" noProof="0" dirty="0">
                <a:ln>
                  <a:noFill/>
                </a:ln>
                <a:solidFill>
                  <a:prstClr val="white"/>
                </a:solidFill>
                <a:effectLst/>
                <a:uLnTx/>
                <a:uFillTx/>
                <a:latin typeface="Arial"/>
                <a:ea typeface="+mn-ea"/>
                <a:cs typeface="+mn-cs"/>
              </a:rPr>
              <a:t> </a:t>
            </a:r>
            <a:r>
              <a:rPr kumimoji="0" lang="en-CA" sz="2000" b="0" i="0" u="none" strike="noStrike" kern="1200" cap="none" spc="0" normalizeH="0" baseline="0" noProof="0" dirty="0" err="1">
                <a:ln>
                  <a:noFill/>
                </a:ln>
                <a:solidFill>
                  <a:prstClr val="white"/>
                </a:solidFill>
                <a:effectLst/>
                <a:uLnTx/>
                <a:uFillTx/>
                <a:latin typeface="Arial"/>
                <a:ea typeface="+mn-ea"/>
                <a:cs typeface="+mn-cs"/>
              </a:rPr>
              <a:t>signataires</a:t>
            </a:r>
            <a:r>
              <a:rPr kumimoji="0" lang="en-CA" sz="2000" b="0" i="0" u="none" strike="noStrike" kern="1200" cap="none" spc="0" normalizeH="0" baseline="0" noProof="0" dirty="0">
                <a:ln>
                  <a:noFill/>
                </a:ln>
                <a:solidFill>
                  <a:prstClr val="white"/>
                </a:solidFill>
                <a:effectLst/>
                <a:uLnTx/>
                <a:uFillTx/>
                <a:latin typeface="Arial"/>
                <a:ea typeface="+mn-ea"/>
                <a:cs typeface="+mn-cs"/>
              </a:rPr>
              <a:t> des UN PRI</a:t>
            </a:r>
            <a:endParaRPr kumimoji="0" lang="en-CA" sz="2000" b="0" i="1" u="none" strike="noStrike" kern="1200" cap="none" spc="0" normalizeH="0" baseline="0" noProof="0" dirty="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D0B114CA-C403-ECA7-6461-390E000187E4}"/>
              </a:ext>
            </a:extLst>
          </p:cNvPr>
          <p:cNvSpPr/>
          <p:nvPr/>
        </p:nvSpPr>
        <p:spPr>
          <a:xfrm>
            <a:off x="7926490" y="2132424"/>
            <a:ext cx="2888974" cy="3002487"/>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err="1">
                <a:ln>
                  <a:noFill/>
                </a:ln>
                <a:solidFill>
                  <a:srgbClr val="0B113A"/>
                </a:solidFill>
                <a:effectLst/>
                <a:uLnTx/>
                <a:uFillTx/>
                <a:latin typeface="Arial"/>
                <a:ea typeface="+mn-ea"/>
                <a:cs typeface="+mn-cs"/>
              </a:rPr>
              <a:t>Suivi</a:t>
            </a:r>
            <a:r>
              <a:rPr kumimoji="0" lang="en-CA" sz="2400" b="1" i="0" u="none" strike="noStrike" kern="1200" cap="none" spc="0" normalizeH="0" baseline="0" noProof="0" dirty="0">
                <a:ln>
                  <a:noFill/>
                </a:ln>
                <a:solidFill>
                  <a:srgbClr val="0B113A"/>
                </a:solidFill>
                <a:effectLst/>
                <a:uLnTx/>
                <a:uFillTx/>
                <a:latin typeface="Arial"/>
                <a:ea typeface="+mn-ea"/>
                <a:cs typeface="+mn-cs"/>
              </a:rPr>
              <a:t> et dialogue avec </a:t>
            </a:r>
            <a:r>
              <a:rPr kumimoji="0" lang="en-CA" sz="2400" b="1" i="0" u="none" strike="noStrike" kern="1200" cap="none" spc="0" normalizeH="0" baseline="0" noProof="0" dirty="0" err="1">
                <a:ln>
                  <a:noFill/>
                </a:ln>
                <a:solidFill>
                  <a:srgbClr val="0B113A"/>
                </a:solidFill>
                <a:effectLst/>
                <a:uLnTx/>
                <a:uFillTx/>
                <a:latin typeface="Arial"/>
                <a:ea typeface="+mn-ea"/>
                <a:cs typeface="+mn-cs"/>
              </a:rPr>
              <a:t>nos</a:t>
            </a:r>
            <a:r>
              <a:rPr kumimoji="0" lang="en-CA" sz="2400" b="1" i="0" u="none" strike="noStrike" kern="1200" cap="none" spc="0" normalizeH="0" baseline="0" noProof="0" dirty="0">
                <a:ln>
                  <a:noFill/>
                </a:ln>
                <a:solidFill>
                  <a:srgbClr val="0B113A"/>
                </a:solidFill>
                <a:effectLst/>
                <a:uLnTx/>
                <a:uFillTx/>
                <a:latin typeface="Arial"/>
                <a:ea typeface="+mn-ea"/>
                <a:cs typeface="+mn-cs"/>
              </a:rPr>
              <a:t> </a:t>
            </a:r>
            <a:r>
              <a:rPr kumimoji="0" lang="en-CA" sz="2400" b="1" i="0" u="none" strike="noStrike" kern="1200" cap="none" spc="0" normalizeH="0" baseline="0" noProof="0" dirty="0" err="1">
                <a:ln>
                  <a:noFill/>
                </a:ln>
                <a:solidFill>
                  <a:srgbClr val="0B113A"/>
                </a:solidFill>
                <a:effectLst/>
                <a:uLnTx/>
                <a:uFillTx/>
                <a:latin typeface="Arial"/>
                <a:ea typeface="+mn-ea"/>
                <a:cs typeface="+mn-cs"/>
              </a:rPr>
              <a:t>gestionnaires</a:t>
            </a:r>
            <a:r>
              <a:rPr kumimoji="0" lang="en-CA" sz="2400" b="1" i="0" u="none" strike="noStrike" kern="1200" cap="none" spc="0" normalizeH="0" baseline="0" noProof="0" dirty="0">
                <a:ln>
                  <a:noFill/>
                </a:ln>
                <a:solidFill>
                  <a:srgbClr val="0B113A"/>
                </a:solidFill>
                <a:effectLst/>
                <a:uLnTx/>
                <a:uFillTx/>
                <a:latin typeface="Arial"/>
                <a:ea typeface="+mn-ea"/>
                <a:cs typeface="+mn-cs"/>
              </a:rPr>
              <a:t> externes pour </a:t>
            </a:r>
            <a:r>
              <a:rPr kumimoji="0" lang="en-CA" sz="2400" b="1" i="0" u="none" strike="noStrike" kern="1200" cap="none" spc="0" normalizeH="0" baseline="0" noProof="0" dirty="0" err="1">
                <a:ln>
                  <a:noFill/>
                </a:ln>
                <a:solidFill>
                  <a:srgbClr val="0B113A"/>
                </a:solidFill>
                <a:effectLst/>
                <a:uLnTx/>
                <a:uFillTx/>
                <a:latin typeface="Arial"/>
                <a:ea typeface="+mn-ea"/>
                <a:cs typeface="+mn-cs"/>
              </a:rPr>
              <a:t>renforcer</a:t>
            </a:r>
            <a:r>
              <a:rPr kumimoji="0" lang="en-CA" sz="2400" b="1" i="0" u="none" strike="noStrike" kern="1200" cap="none" spc="0" normalizeH="0" baseline="0" noProof="0" dirty="0">
                <a:ln>
                  <a:noFill/>
                </a:ln>
                <a:solidFill>
                  <a:srgbClr val="0B113A"/>
                </a:solidFill>
                <a:effectLst/>
                <a:uLnTx/>
                <a:uFillTx/>
                <a:latin typeface="Arial"/>
                <a:ea typeface="+mn-ea"/>
                <a:cs typeface="+mn-cs"/>
              </a:rPr>
              <a:t> </a:t>
            </a:r>
            <a:r>
              <a:rPr kumimoji="0" lang="en-CA" sz="2400" b="1" i="0" u="none" strike="noStrike" kern="1200" cap="none" spc="0" normalizeH="0" baseline="0" noProof="0" dirty="0" err="1">
                <a:ln>
                  <a:noFill/>
                </a:ln>
                <a:solidFill>
                  <a:srgbClr val="0B113A"/>
                </a:solidFill>
                <a:effectLst/>
                <a:uLnTx/>
                <a:uFillTx/>
                <a:latin typeface="Arial"/>
                <a:ea typeface="+mn-ea"/>
                <a:cs typeface="+mn-cs"/>
              </a:rPr>
              <a:t>leur</a:t>
            </a:r>
            <a:r>
              <a:rPr kumimoji="0" lang="en-CA" sz="2400" b="1" i="0" u="none" strike="noStrike" kern="1200" cap="none" spc="0" normalizeH="0" baseline="0" noProof="0" dirty="0">
                <a:ln>
                  <a:noFill/>
                </a:ln>
                <a:solidFill>
                  <a:srgbClr val="0B113A"/>
                </a:solidFill>
                <a:effectLst/>
                <a:uLnTx/>
                <a:uFillTx/>
                <a:latin typeface="Arial"/>
                <a:ea typeface="+mn-ea"/>
                <a:cs typeface="+mn-cs"/>
              </a:rPr>
              <a:t> pratiques </a:t>
            </a:r>
            <a:r>
              <a:rPr kumimoji="0" lang="en-CA" sz="2400" b="1" i="0" u="none" strike="noStrike" kern="1200" cap="none" spc="0" normalizeH="0" baseline="0" noProof="0" dirty="0" err="1">
                <a:ln>
                  <a:noFill/>
                </a:ln>
                <a:solidFill>
                  <a:srgbClr val="0B113A"/>
                </a:solidFill>
                <a:effectLst/>
                <a:uLnTx/>
                <a:uFillTx/>
                <a:latin typeface="Arial"/>
                <a:ea typeface="+mn-ea"/>
                <a:cs typeface="+mn-cs"/>
              </a:rPr>
              <a:t>d’IR</a:t>
            </a:r>
            <a:endParaRPr kumimoji="0" lang="en-CA" sz="2000" b="0" i="1" u="none" strike="noStrike" kern="1200" cap="none" spc="0" normalizeH="0" baseline="0" noProof="0" dirty="0">
              <a:ln>
                <a:noFill/>
              </a:ln>
              <a:solidFill>
                <a:srgbClr val="0B113A"/>
              </a:solidFill>
              <a:effectLst/>
              <a:uLnTx/>
              <a:uFillTx/>
              <a:latin typeface="Arial"/>
              <a:ea typeface="+mn-ea"/>
              <a:cs typeface="+mn-cs"/>
            </a:endParaRPr>
          </a:p>
        </p:txBody>
      </p:sp>
    </p:spTree>
    <p:extLst>
      <p:ext uri="{BB962C8B-B14F-4D97-AF65-F5344CB8AC3E}">
        <p14:creationId xmlns:p14="http://schemas.microsoft.com/office/powerpoint/2010/main" val="409596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26" name="Titre 5">
            <a:extLst>
              <a:ext uri="{FF2B5EF4-FFF2-40B4-BE49-F238E27FC236}">
                <a16:creationId xmlns:a16="http://schemas.microsoft.com/office/drawing/2014/main" id="{9EC0924D-B925-9C82-CC90-92B18A50F7AA}"/>
              </a:ext>
            </a:extLst>
          </p:cNvPr>
          <p:cNvSpPr txBox="1">
            <a:spLocks/>
          </p:cNvSpPr>
          <p:nvPr/>
        </p:nvSpPr>
        <p:spPr>
          <a:xfrm>
            <a:off x="914400" y="538209"/>
            <a:ext cx="11105322"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800" b="0" i="0" u="none" strike="noStrike" kern="1200" cap="none" spc="0" normalizeH="0" baseline="0" noProof="0" dirty="0">
                <a:ln>
                  <a:noFill/>
                </a:ln>
                <a:solidFill>
                  <a:srgbClr val="0B113A"/>
                </a:solidFill>
                <a:effectLst/>
                <a:uLnTx/>
                <a:uFillTx/>
                <a:latin typeface="Arial"/>
                <a:ea typeface="+mj-ea"/>
                <a:cs typeface="+mj-cs"/>
              </a:rPr>
              <a:t>Décarbonation</a:t>
            </a:r>
            <a:endParaRPr kumimoji="0" lang="fr-CA" sz="2800" b="1" i="0" u="none" strike="noStrike" kern="1200" cap="none" spc="0" normalizeH="0" baseline="0" noProof="0" dirty="0">
              <a:ln>
                <a:noFill/>
              </a:ln>
              <a:solidFill>
                <a:srgbClr val="0B113A"/>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1" i="0" u="none" strike="noStrike" kern="1200" cap="none" spc="0" normalizeH="0" baseline="0" noProof="0" dirty="0">
                <a:ln>
                  <a:noFill/>
                </a:ln>
                <a:solidFill>
                  <a:srgbClr val="52B782"/>
                </a:solidFill>
                <a:effectLst/>
                <a:uLnTx/>
                <a:uFillTx/>
                <a:latin typeface="Arial"/>
                <a:ea typeface="+mj-ea"/>
                <a:cs typeface="+mj-cs"/>
              </a:rPr>
              <a:t>Cible de réduction de l’empreinte carbone</a:t>
            </a:r>
          </a:p>
        </p:txBody>
      </p:sp>
      <p:graphicFrame>
        <p:nvGraphicFramePr>
          <p:cNvPr id="4" name="Content Placeholder 4">
            <a:extLst>
              <a:ext uri="{FF2B5EF4-FFF2-40B4-BE49-F238E27FC236}">
                <a16:creationId xmlns:a16="http://schemas.microsoft.com/office/drawing/2014/main" id="{4767AC0D-666C-1C41-E695-B0AC56E77D53}"/>
              </a:ext>
            </a:extLst>
          </p:cNvPr>
          <p:cNvGraphicFramePr>
            <a:graphicFrameLocks/>
          </p:cNvGraphicFramePr>
          <p:nvPr/>
        </p:nvGraphicFramePr>
        <p:xfrm>
          <a:off x="662940" y="1600200"/>
          <a:ext cx="111760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Deciduous tree with solid fill">
            <a:extLst>
              <a:ext uri="{FF2B5EF4-FFF2-40B4-BE49-F238E27FC236}">
                <a16:creationId xmlns:a16="http://schemas.microsoft.com/office/drawing/2014/main" id="{6ADFD581-C565-712D-3765-4503A2983EC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50626" y="307388"/>
            <a:ext cx="914400" cy="914400"/>
          </a:xfrm>
          <a:prstGeom prst="rect">
            <a:avLst/>
          </a:prstGeom>
        </p:spPr>
      </p:pic>
      <p:sp>
        <p:nvSpPr>
          <p:cNvPr id="7" name="ZoneTexte 2">
            <a:extLst>
              <a:ext uri="{FF2B5EF4-FFF2-40B4-BE49-F238E27FC236}">
                <a16:creationId xmlns:a16="http://schemas.microsoft.com/office/drawing/2014/main" id="{4435EDCA-DA20-4A7E-AA8C-D831D1CC0851}"/>
              </a:ext>
            </a:extLst>
          </p:cNvPr>
          <p:cNvSpPr txBox="1"/>
          <p:nvPr/>
        </p:nvSpPr>
        <p:spPr>
          <a:xfrm>
            <a:off x="3767480" y="4080464"/>
            <a:ext cx="2137775" cy="86177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B113A"/>
                </a:solidFill>
                <a:effectLst/>
                <a:uLnTx/>
                <a:uFillTx/>
                <a:latin typeface="Arial"/>
                <a:ea typeface="+mn-ea"/>
                <a:cs typeface="+mn-cs"/>
              </a:rPr>
              <a:t>ANNÉE DE BASE</a:t>
            </a:r>
            <a:r>
              <a:rPr kumimoji="0" lang="en-CA" sz="2500" b="1" i="0" u="none" strike="noStrike" kern="1200" cap="none" spc="0" normalizeH="0" baseline="0" noProof="0" dirty="0">
                <a:ln>
                  <a:noFill/>
                </a:ln>
                <a:solidFill>
                  <a:srgbClr val="0B113A"/>
                </a:solidFill>
                <a:effectLst/>
                <a:uLnTx/>
                <a:uFillTx/>
                <a:latin typeface="Arial"/>
                <a:ea typeface="+mn-ea"/>
                <a:cs typeface="+mn-cs"/>
              </a:rPr>
              <a:t>: </a:t>
            </a:r>
            <a:r>
              <a:rPr kumimoji="0" lang="en-CA" sz="2500" b="1" i="0" u="none" strike="noStrike" kern="1200" cap="none" spc="0" normalizeH="0" baseline="0" noProof="0" dirty="0">
                <a:ln>
                  <a:noFill/>
                </a:ln>
                <a:solidFill>
                  <a:srgbClr val="52B782"/>
                </a:solidFill>
                <a:effectLst/>
                <a:uLnTx/>
                <a:uFillTx/>
                <a:latin typeface="Arial"/>
                <a:ea typeface="+mn-ea"/>
                <a:cs typeface="+mn-cs"/>
              </a:rPr>
              <a:t>2019</a:t>
            </a:r>
            <a:endParaRPr kumimoji="0" lang="fr-CA" sz="2500" b="1" i="0" u="none" strike="noStrike" kern="1200" cap="none" spc="0" normalizeH="0" baseline="0" noProof="0" dirty="0">
              <a:ln>
                <a:noFill/>
              </a:ln>
              <a:solidFill>
                <a:srgbClr val="52B782"/>
              </a:solidFill>
              <a:effectLst/>
              <a:uLnTx/>
              <a:uFillTx/>
              <a:latin typeface="Arial"/>
              <a:ea typeface="+mn-ea"/>
              <a:cs typeface="+mn-cs"/>
            </a:endParaRPr>
          </a:p>
        </p:txBody>
      </p:sp>
    </p:spTree>
    <p:extLst>
      <p:ext uri="{BB962C8B-B14F-4D97-AF65-F5344CB8AC3E}">
        <p14:creationId xmlns:p14="http://schemas.microsoft.com/office/powerpoint/2010/main" val="728424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26" name="Titre 5">
            <a:extLst>
              <a:ext uri="{FF2B5EF4-FFF2-40B4-BE49-F238E27FC236}">
                <a16:creationId xmlns:a16="http://schemas.microsoft.com/office/drawing/2014/main" id="{9EC0924D-B925-9C82-CC90-92B18A50F7AA}"/>
              </a:ext>
            </a:extLst>
          </p:cNvPr>
          <p:cNvSpPr txBox="1">
            <a:spLocks/>
          </p:cNvSpPr>
          <p:nvPr/>
        </p:nvSpPr>
        <p:spPr>
          <a:xfrm>
            <a:off x="914400" y="362900"/>
            <a:ext cx="11105322"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000" b="0" i="0" u="none" strike="noStrike" kern="1200" cap="none" spc="0" normalizeH="0" baseline="0" noProof="0" dirty="0">
                <a:ln>
                  <a:noFill/>
                </a:ln>
                <a:solidFill>
                  <a:srgbClr val="0B113A"/>
                </a:solidFill>
                <a:effectLst/>
                <a:uLnTx/>
                <a:uFillTx/>
                <a:latin typeface="Arial"/>
                <a:ea typeface="+mj-ea"/>
                <a:cs typeface="+mj-cs"/>
              </a:rPr>
              <a:t>Empreinte carbone du </a:t>
            </a:r>
            <a:br>
              <a:rPr kumimoji="0" lang="fr-CA" sz="4000" b="0" i="0" u="none" strike="noStrike" kern="1200" cap="none" spc="0" normalizeH="0" baseline="0" noProof="0" dirty="0">
                <a:ln>
                  <a:noFill/>
                </a:ln>
                <a:solidFill>
                  <a:srgbClr val="0B113A"/>
                </a:solidFill>
                <a:effectLst/>
                <a:uLnTx/>
                <a:uFillTx/>
                <a:latin typeface="Arial"/>
                <a:ea typeface="+mj-ea"/>
                <a:cs typeface="+mj-cs"/>
              </a:rPr>
            </a:br>
            <a:r>
              <a:rPr kumimoji="0" lang="fr-CA" sz="4000" b="0" i="0" u="none" strike="noStrike" kern="1200" cap="none" spc="0" normalizeH="0" baseline="0" noProof="0" dirty="0">
                <a:ln>
                  <a:noFill/>
                </a:ln>
                <a:solidFill>
                  <a:srgbClr val="0B113A"/>
                </a:solidFill>
                <a:effectLst/>
                <a:uLnTx/>
                <a:uFillTx/>
                <a:latin typeface="Arial"/>
                <a:ea typeface="+mj-ea"/>
                <a:cs typeface="+mj-cs"/>
              </a:rPr>
              <a:t>portefeuille total d’actions cotées</a:t>
            </a:r>
            <a:endParaRPr kumimoji="0" lang="fr-CA" sz="4000" b="1" i="0" u="none" strike="noStrike" kern="1200" cap="none" spc="0" normalizeH="0" baseline="0" noProof="0" dirty="0">
              <a:ln>
                <a:noFill/>
              </a:ln>
              <a:solidFill>
                <a:srgbClr val="52B782"/>
              </a:solidFill>
              <a:effectLst/>
              <a:uLnTx/>
              <a:uFillTx/>
              <a:latin typeface="Arial"/>
              <a:ea typeface="+mj-ea"/>
              <a:cs typeface="+mj-cs"/>
            </a:endParaRPr>
          </a:p>
        </p:txBody>
      </p:sp>
      <p:pic>
        <p:nvPicPr>
          <p:cNvPr id="8" name="Graphic 7" descr="Deciduous tree with solid fill">
            <a:extLst>
              <a:ext uri="{FF2B5EF4-FFF2-40B4-BE49-F238E27FC236}">
                <a16:creationId xmlns:a16="http://schemas.microsoft.com/office/drawing/2014/main" id="{6ADFD581-C565-712D-3765-4503A2983EC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50626" y="307388"/>
            <a:ext cx="914400" cy="914400"/>
          </a:xfrm>
          <a:prstGeom prst="rect">
            <a:avLst/>
          </a:prstGeom>
        </p:spPr>
      </p:pic>
      <p:sp>
        <p:nvSpPr>
          <p:cNvPr id="3" name="Rectangle 2">
            <a:extLst>
              <a:ext uri="{FF2B5EF4-FFF2-40B4-BE49-F238E27FC236}">
                <a16:creationId xmlns:a16="http://schemas.microsoft.com/office/drawing/2014/main" id="{82EF5CB5-37A9-A294-9BD2-06489BBF6D53}"/>
              </a:ext>
            </a:extLst>
          </p:cNvPr>
          <p:cNvSpPr/>
          <p:nvPr/>
        </p:nvSpPr>
        <p:spPr>
          <a:xfrm>
            <a:off x="914400" y="5297398"/>
            <a:ext cx="7336823" cy="67710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950" b="0" i="1" u="none" strike="noStrike" kern="1200" cap="none" spc="0" normalizeH="0" baseline="0" noProof="0" dirty="0">
                <a:ln>
                  <a:noFill/>
                </a:ln>
                <a:solidFill>
                  <a:srgbClr val="5C5C5C"/>
                </a:solidFill>
                <a:effectLst/>
                <a:uLnTx/>
                <a:uFillTx/>
                <a:latin typeface="Arial" panose="020B0604020202020204"/>
                <a:ea typeface="+mn-ea"/>
                <a:cs typeface="+mn-cs"/>
              </a:rPr>
              <a:t>Source: MSCI ESG </a:t>
            </a:r>
            <a:r>
              <a:rPr kumimoji="0" lang="fr-CA" sz="950" b="0" i="1" u="none" strike="noStrike" kern="1200" cap="none" spc="0" normalizeH="0" baseline="0" noProof="0" dirty="0" err="1">
                <a:ln>
                  <a:noFill/>
                </a:ln>
                <a:solidFill>
                  <a:srgbClr val="5C5C5C"/>
                </a:solidFill>
                <a:effectLst/>
                <a:uLnTx/>
                <a:uFillTx/>
                <a:latin typeface="Arial" panose="020B0604020202020204"/>
                <a:ea typeface="+mn-ea"/>
                <a:cs typeface="+mn-cs"/>
              </a:rPr>
              <a:t>Research</a:t>
            </a:r>
            <a:r>
              <a:rPr kumimoji="0" lang="fr-CA" sz="950" b="0" i="1" u="none" strike="noStrike" kern="1200" cap="none" spc="0" normalizeH="0" baseline="0" noProof="0" dirty="0">
                <a:ln>
                  <a:noFill/>
                </a:ln>
                <a:solidFill>
                  <a:srgbClr val="5C5C5C"/>
                </a:solidFill>
                <a:effectLst/>
                <a:uLnTx/>
                <a:uFillTx/>
                <a:latin typeface="Arial" panose="020B0604020202020204"/>
                <a:ea typeface="+mn-ea"/>
                <a:cs typeface="+mn-cs"/>
              </a:rPr>
              <a:t> LLC 2025 et Direction Gestion des placements.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950" b="0" i="1" u="none" strike="noStrike" kern="1200" cap="none" spc="0" normalizeH="0" baseline="0" noProof="0" dirty="0">
                <a:ln>
                  <a:noFill/>
                </a:ln>
                <a:solidFill>
                  <a:srgbClr val="5C5C5C"/>
                </a:solidFill>
                <a:effectLst/>
                <a:uLnTx/>
                <a:uFillTx/>
                <a:latin typeface="Arial" panose="020B0604020202020204"/>
                <a:ea typeface="+mn-ea"/>
                <a:cs typeface="+mn-cs"/>
              </a:rPr>
              <a:t>Sont exclus du calcul des mesures l’encaisse (seulement pour 2019) et les instruments financiers dérivés. Les données sur les émissions carbone et les revenus des entreprises sont généralement en retard d’une année par rapport à la date d’évaluation des portefeuilles. Les revenus des entreprises et les actifs sous gestion sont exprimés en dollars américains.</a:t>
            </a:r>
          </a:p>
        </p:txBody>
      </p:sp>
      <p:graphicFrame>
        <p:nvGraphicFramePr>
          <p:cNvPr id="7" name="Diagram 422">
            <a:extLst>
              <a:ext uri="{FF2B5EF4-FFF2-40B4-BE49-F238E27FC236}">
                <a16:creationId xmlns:a16="http://schemas.microsoft.com/office/drawing/2014/main" id="{3559BE25-4054-C1E4-E6F3-968A2B7FD727}"/>
              </a:ext>
            </a:extLst>
          </p:cNvPr>
          <p:cNvGraphicFramePr/>
          <p:nvPr/>
        </p:nvGraphicFramePr>
        <p:xfrm>
          <a:off x="9589285" y="4995474"/>
          <a:ext cx="2323658" cy="1555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Zone de texte 2">
            <a:extLst>
              <a:ext uri="{FF2B5EF4-FFF2-40B4-BE49-F238E27FC236}">
                <a16:creationId xmlns:a16="http://schemas.microsoft.com/office/drawing/2014/main" id="{BF6EE22C-0BA2-EACE-0D4F-78954637893A}"/>
              </a:ext>
            </a:extLst>
          </p:cNvPr>
          <p:cNvSpPr txBox="1">
            <a:spLocks noChangeArrowheads="1"/>
          </p:cNvSpPr>
          <p:nvPr/>
        </p:nvSpPr>
        <p:spPr bwMode="auto">
          <a:xfrm>
            <a:off x="3115764" y="4064022"/>
            <a:ext cx="982708" cy="62610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30000"/>
              </a:lnSpc>
              <a:spcBef>
                <a:spcPts val="0"/>
              </a:spcBef>
              <a:spcAft>
                <a:spcPts val="1000"/>
              </a:spcAft>
              <a:buClrTx/>
              <a:buSzTx/>
              <a:buFontTx/>
              <a:buNone/>
              <a:tabLst/>
              <a:defRPr/>
            </a:pPr>
            <a:endParaRPr kumimoji="0" lang="fr-CA" sz="2000" b="0" i="0" u="none" strike="noStrike" kern="1200" cap="none" spc="0" normalizeH="0" baseline="0" noProof="0" dirty="0">
              <a:ln>
                <a:noFill/>
              </a:ln>
              <a:solidFill>
                <a:prstClr val="white"/>
              </a:solidFill>
              <a:effectLst/>
              <a:uLnTx/>
              <a:uFillTx/>
              <a:latin typeface="Arial" panose="020B0604020202020204"/>
              <a:ea typeface="Verdana" panose="020B0604030504040204" pitchFamily="34"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8B911675-6161-DBB6-E490-A30B3778224D}"/>
              </a:ext>
            </a:extLst>
          </p:cNvPr>
          <p:cNvGraphicFramePr/>
          <p:nvPr/>
        </p:nvGraphicFramePr>
        <p:xfrm>
          <a:off x="837206" y="1716663"/>
          <a:ext cx="10357785" cy="30946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94610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4" name="Titre 1">
            <a:extLst>
              <a:ext uri="{FF2B5EF4-FFF2-40B4-BE49-F238E27FC236}">
                <a16:creationId xmlns:a16="http://schemas.microsoft.com/office/drawing/2014/main" id="{D8015CF6-BCE6-3376-C726-AA6DC1427730}"/>
              </a:ext>
            </a:extLst>
          </p:cNvPr>
          <p:cNvSpPr>
            <a:spLocks noGrp="1"/>
          </p:cNvSpPr>
          <p:nvPr>
            <p:ph type="title"/>
          </p:nvPr>
        </p:nvSpPr>
        <p:spPr>
          <a:xfrm>
            <a:off x="885776" y="510585"/>
            <a:ext cx="11306224" cy="879085"/>
          </a:xfrm>
        </p:spPr>
        <p:txBody>
          <a:bodyPr>
            <a:noAutofit/>
          </a:bodyPr>
          <a:lstStyle/>
          <a:p>
            <a:r>
              <a:rPr lang="fr-CA" sz="4400" dirty="0"/>
              <a:t>Engagement actionnarial</a:t>
            </a:r>
            <a:br>
              <a:rPr lang="fr-CA" sz="4400" dirty="0"/>
            </a:br>
            <a:r>
              <a:rPr lang="fr-CA" sz="2800" dirty="0"/>
              <a:t>Exercice des droits de vote</a:t>
            </a:r>
          </a:p>
        </p:txBody>
      </p:sp>
      <p:sp>
        <p:nvSpPr>
          <p:cNvPr id="11" name="Rectangle 10">
            <a:extLst>
              <a:ext uri="{FF2B5EF4-FFF2-40B4-BE49-F238E27FC236}">
                <a16:creationId xmlns:a16="http://schemas.microsoft.com/office/drawing/2014/main" id="{A6861627-0130-E6DC-7867-6CF82CE67C78}"/>
              </a:ext>
            </a:extLst>
          </p:cNvPr>
          <p:cNvSpPr/>
          <p:nvPr/>
        </p:nvSpPr>
        <p:spPr>
          <a:xfrm>
            <a:off x="885777" y="2267739"/>
            <a:ext cx="10378571" cy="3801757"/>
          </a:xfrm>
          <a:prstGeom prst="rect">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45E40A2E-5DCF-7822-A5D7-975B61575E70}"/>
              </a:ext>
            </a:extLst>
          </p:cNvPr>
          <p:cNvSpPr/>
          <p:nvPr/>
        </p:nvSpPr>
        <p:spPr>
          <a:xfrm>
            <a:off x="1393176" y="2415902"/>
            <a:ext cx="3852000" cy="1100681"/>
          </a:xfrm>
          <a:prstGeom prst="rect">
            <a:avLst/>
          </a:prstGeom>
        </p:spPr>
        <p:txBody>
          <a:bodyPr wrap="square">
            <a:noAutofit/>
          </a:bodyPr>
          <a:lstStyle/>
          <a:p>
            <a:pPr marL="0" marR="0" lvl="0" indent="0" algn="l" defTabSz="914400" rtl="0" eaLnBrk="0" fontAlgn="base" latinLnBrk="0" hangingPunct="0">
              <a:lnSpc>
                <a:spcPct val="100000"/>
              </a:lnSpc>
              <a:spcBef>
                <a:spcPts val="1200"/>
              </a:spcBef>
              <a:spcAft>
                <a:spcPts val="600"/>
              </a:spcAft>
              <a:buClrTx/>
              <a:buSzTx/>
              <a:buFontTx/>
              <a:buNone/>
              <a:tabLst/>
              <a:defRPr/>
            </a:pPr>
            <a:r>
              <a:rPr kumimoji="0" lang="fr-CA" sz="3600" b="1" i="0" u="none" strike="noStrike" kern="0" cap="none" spc="0" normalizeH="0" baseline="0" noProof="0" dirty="0">
                <a:ln>
                  <a:noFill/>
                </a:ln>
                <a:solidFill>
                  <a:srgbClr val="0057AC"/>
                </a:solidFill>
                <a:effectLst/>
                <a:uLnTx/>
                <a:uFillTx/>
                <a:latin typeface="Arial" panose="020B0604020202020204"/>
                <a:ea typeface="+mn-ea"/>
                <a:cs typeface="+mn-cs"/>
              </a:rPr>
              <a:t>552</a:t>
            </a:r>
            <a:br>
              <a:rPr kumimoji="0" lang="fr-CA" sz="44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fr-CA" sz="1800" b="0" i="0" u="none" strike="noStrike" kern="0" cap="none" spc="0" normalizeH="0" baseline="0" noProof="0" dirty="0">
                <a:ln>
                  <a:noFill/>
                </a:ln>
                <a:solidFill>
                  <a:prstClr val="black"/>
                </a:solidFill>
                <a:effectLst/>
                <a:uLnTx/>
                <a:uFillTx/>
                <a:latin typeface="Arial" panose="020B0604020202020204"/>
                <a:ea typeface="+mn-ea"/>
                <a:cs typeface="+mn-cs"/>
              </a:rPr>
              <a:t>Assemblées d’actionnaires</a:t>
            </a:r>
          </a:p>
        </p:txBody>
      </p:sp>
      <p:grpSp>
        <p:nvGrpSpPr>
          <p:cNvPr id="13" name="Groupe 5">
            <a:extLst>
              <a:ext uri="{FF2B5EF4-FFF2-40B4-BE49-F238E27FC236}">
                <a16:creationId xmlns:a16="http://schemas.microsoft.com/office/drawing/2014/main" id="{FF0C2B23-3FCA-2673-254D-6BAAD6A7BA50}"/>
              </a:ext>
            </a:extLst>
          </p:cNvPr>
          <p:cNvGrpSpPr/>
          <p:nvPr/>
        </p:nvGrpSpPr>
        <p:grpSpPr>
          <a:xfrm>
            <a:off x="1393176" y="3143490"/>
            <a:ext cx="8902732" cy="1448633"/>
            <a:chOff x="1393176" y="2657474"/>
            <a:chExt cx="8902732" cy="1448633"/>
          </a:xfrm>
        </p:grpSpPr>
        <p:grpSp>
          <p:nvGrpSpPr>
            <p:cNvPr id="14" name="Groupe 2">
              <a:extLst>
                <a:ext uri="{FF2B5EF4-FFF2-40B4-BE49-F238E27FC236}">
                  <a16:creationId xmlns:a16="http://schemas.microsoft.com/office/drawing/2014/main" id="{B3D343C8-F000-A93C-D67E-B04615471609}"/>
                </a:ext>
              </a:extLst>
            </p:cNvPr>
            <p:cNvGrpSpPr/>
            <p:nvPr/>
          </p:nvGrpSpPr>
          <p:grpSpPr>
            <a:xfrm>
              <a:off x="6110868" y="3080287"/>
              <a:ext cx="4185040" cy="861774"/>
              <a:chOff x="6949664" y="4215080"/>
              <a:chExt cx="4185040" cy="861774"/>
            </a:xfrm>
          </p:grpSpPr>
          <p:sp>
            <p:nvSpPr>
              <p:cNvPr id="17" name="Rectangle 16">
                <a:extLst>
                  <a:ext uri="{FF2B5EF4-FFF2-40B4-BE49-F238E27FC236}">
                    <a16:creationId xmlns:a16="http://schemas.microsoft.com/office/drawing/2014/main" id="{30CDA37E-F6D7-1818-3DA0-28B0C53B5355}"/>
                  </a:ext>
                </a:extLst>
              </p:cNvPr>
              <p:cNvSpPr/>
              <p:nvPr/>
            </p:nvSpPr>
            <p:spPr>
              <a:xfrm>
                <a:off x="6949664" y="4215080"/>
                <a:ext cx="1118378" cy="861774"/>
              </a:xfrm>
              <a:prstGeom prst="rect">
                <a:avLst/>
              </a:prstGeom>
            </p:spPr>
            <p:txBody>
              <a:bodyPr wrap="square">
                <a:spAutoFit/>
              </a:bodyPr>
              <a:lstStyle/>
              <a:p>
                <a:pPr marL="0" marR="0" lvl="1" indent="0" algn="l" defTabSz="914400" rtl="0" eaLnBrk="1" fontAlgn="base" latinLnBrk="0" hangingPunct="1">
                  <a:lnSpc>
                    <a:spcPct val="100000"/>
                  </a:lnSpc>
                  <a:spcBef>
                    <a:spcPts val="600"/>
                  </a:spcBef>
                  <a:spcAft>
                    <a:spcPts val="600"/>
                  </a:spcAft>
                  <a:buClrTx/>
                  <a:buSzTx/>
                  <a:buFontTx/>
                  <a:buNone/>
                  <a:tabLst/>
                  <a:defRPr/>
                </a:pPr>
                <a:r>
                  <a:rPr kumimoji="0" lang="fr-CA" sz="3200" b="1" i="0" u="none" strike="noStrike" kern="0" cap="none" spc="0" normalizeH="0" baseline="0" noProof="0" dirty="0">
                    <a:ln>
                      <a:noFill/>
                    </a:ln>
                    <a:solidFill>
                      <a:srgbClr val="0057AC"/>
                    </a:solidFill>
                    <a:effectLst/>
                    <a:uLnTx/>
                    <a:uFillTx/>
                    <a:latin typeface="Arial" charset="0"/>
                    <a:ea typeface="+mn-ea"/>
                    <a:cs typeface="+mn-cs"/>
                  </a:rPr>
                  <a:t>65 %</a:t>
                </a:r>
                <a:br>
                  <a:rPr kumimoji="0" lang="fr-CA" sz="3200" b="1" i="0" u="none" strike="noStrike" kern="0" cap="none" spc="0" normalizeH="0" baseline="0" noProof="0" dirty="0">
                    <a:ln>
                      <a:noFill/>
                    </a:ln>
                    <a:solidFill>
                      <a:srgbClr val="FAA024"/>
                    </a:solidFill>
                    <a:effectLst/>
                    <a:uLnTx/>
                    <a:uFillTx/>
                    <a:latin typeface="Arial" charset="0"/>
                    <a:ea typeface="+mn-ea"/>
                    <a:cs typeface="+mn-cs"/>
                  </a:rPr>
                </a:br>
                <a:r>
                  <a:rPr kumimoji="0" lang="fr-CA" sz="1800" b="0" i="0" u="none" strike="noStrike" kern="0" cap="none" spc="0" normalizeH="0" baseline="0" noProof="0" dirty="0">
                    <a:ln>
                      <a:noFill/>
                    </a:ln>
                    <a:solidFill>
                      <a:prstClr val="black"/>
                    </a:solidFill>
                    <a:effectLst/>
                    <a:uLnTx/>
                    <a:uFillTx/>
                    <a:latin typeface="Arial" charset="0"/>
                    <a:ea typeface="+mn-ea"/>
                    <a:cs typeface="+mn-cs"/>
                  </a:rPr>
                  <a:t>Pour</a:t>
                </a:r>
                <a:endParaRPr kumimoji="0" lang="fr-CA" sz="2000" b="0" i="0" u="none" strike="noStrike" kern="0" cap="none" spc="0" normalizeH="0" baseline="0" noProof="0" dirty="0">
                  <a:ln>
                    <a:noFill/>
                  </a:ln>
                  <a:solidFill>
                    <a:prstClr val="black"/>
                  </a:solidFill>
                  <a:effectLst/>
                  <a:uLnTx/>
                  <a:uFillTx/>
                  <a:latin typeface="Arial" charset="0"/>
                  <a:ea typeface="+mn-ea"/>
                  <a:cs typeface="+mn-cs"/>
                </a:endParaRPr>
              </a:p>
            </p:txBody>
          </p:sp>
          <p:cxnSp>
            <p:nvCxnSpPr>
              <p:cNvPr id="18" name="Connecteur droit 27">
                <a:extLst>
                  <a:ext uri="{FF2B5EF4-FFF2-40B4-BE49-F238E27FC236}">
                    <a16:creationId xmlns:a16="http://schemas.microsoft.com/office/drawing/2014/main" id="{21EBA9FC-3DB4-6B45-36C4-20D53114914B}"/>
                  </a:ext>
                </a:extLst>
              </p:cNvPr>
              <p:cNvCxnSpPr/>
              <p:nvPr/>
            </p:nvCxnSpPr>
            <p:spPr>
              <a:xfrm>
                <a:off x="8220442" y="4441658"/>
                <a:ext cx="0" cy="529389"/>
              </a:xfrm>
              <a:prstGeom prst="line">
                <a:avLst/>
              </a:prstGeom>
              <a:ln w="38100" cap="rnd">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9C263A2-E9D7-AD3D-55C8-1F8757654898}"/>
                  </a:ext>
                </a:extLst>
              </p:cNvPr>
              <p:cNvSpPr/>
              <p:nvPr/>
            </p:nvSpPr>
            <p:spPr>
              <a:xfrm>
                <a:off x="8425670" y="4215080"/>
                <a:ext cx="1118378" cy="861774"/>
              </a:xfrm>
              <a:prstGeom prst="rect">
                <a:avLst/>
              </a:prstGeom>
            </p:spPr>
            <p:txBody>
              <a:bodyPr wrap="square">
                <a:spAutoFit/>
              </a:bodyPr>
              <a:lstStyle/>
              <a:p>
                <a:pPr marL="0" marR="0" lvl="1" indent="0" algn="l" defTabSz="914400" rtl="0" eaLnBrk="1" fontAlgn="base" latinLnBrk="0" hangingPunct="1">
                  <a:lnSpc>
                    <a:spcPct val="100000"/>
                  </a:lnSpc>
                  <a:spcBef>
                    <a:spcPts val="600"/>
                  </a:spcBef>
                  <a:spcAft>
                    <a:spcPts val="600"/>
                  </a:spcAft>
                  <a:buClrTx/>
                  <a:buSzTx/>
                  <a:buFontTx/>
                  <a:buNone/>
                  <a:tabLst/>
                  <a:defRPr/>
                </a:pPr>
                <a:r>
                  <a:rPr kumimoji="0" lang="fr-CA" sz="3200" b="1" i="0" u="none" strike="noStrike" kern="0" cap="none" spc="0" normalizeH="0" baseline="0" noProof="0" dirty="0">
                    <a:ln>
                      <a:noFill/>
                    </a:ln>
                    <a:solidFill>
                      <a:srgbClr val="0057AC"/>
                    </a:solidFill>
                    <a:effectLst/>
                    <a:uLnTx/>
                    <a:uFillTx/>
                    <a:latin typeface="Arial" charset="0"/>
                    <a:ea typeface="+mn-ea"/>
                    <a:cs typeface="+mn-cs"/>
                  </a:rPr>
                  <a:t>35 %</a:t>
                </a:r>
                <a:br>
                  <a:rPr kumimoji="0" lang="fr-CA" sz="3200" b="1" i="0" u="none" strike="noStrike" kern="0" cap="none" spc="0" normalizeH="0" baseline="0" noProof="0" dirty="0">
                    <a:ln>
                      <a:noFill/>
                    </a:ln>
                    <a:solidFill>
                      <a:srgbClr val="FAA024"/>
                    </a:solidFill>
                    <a:effectLst/>
                    <a:uLnTx/>
                    <a:uFillTx/>
                    <a:latin typeface="Arial" charset="0"/>
                    <a:ea typeface="+mn-ea"/>
                    <a:cs typeface="+mn-cs"/>
                  </a:rPr>
                </a:br>
                <a:r>
                  <a:rPr kumimoji="0" lang="fr-CA" sz="1800" b="0" i="0" u="none" strike="noStrike" kern="0" cap="none" spc="0" normalizeH="0" baseline="0" noProof="0" dirty="0">
                    <a:ln>
                      <a:noFill/>
                    </a:ln>
                    <a:solidFill>
                      <a:prstClr val="black"/>
                    </a:solidFill>
                    <a:effectLst/>
                    <a:uLnTx/>
                    <a:uFillTx/>
                    <a:latin typeface="Arial" charset="0"/>
                    <a:ea typeface="+mn-ea"/>
                    <a:cs typeface="+mn-cs"/>
                  </a:rPr>
                  <a:t>Contre </a:t>
                </a:r>
                <a:endParaRPr kumimoji="0" lang="fr-CA" sz="2000" b="0" i="0" u="none" strike="noStrike" kern="0" cap="none" spc="0" normalizeH="0" baseline="0" noProof="0" dirty="0">
                  <a:ln>
                    <a:noFill/>
                  </a:ln>
                  <a:solidFill>
                    <a:prstClr val="black"/>
                  </a:solidFill>
                  <a:effectLst/>
                  <a:uLnTx/>
                  <a:uFillTx/>
                  <a:latin typeface="Arial" charset="0"/>
                  <a:ea typeface="+mn-ea"/>
                  <a:cs typeface="+mn-cs"/>
                </a:endParaRPr>
              </a:p>
            </p:txBody>
          </p:sp>
          <p:cxnSp>
            <p:nvCxnSpPr>
              <p:cNvPr id="20" name="Connecteur droit 10">
                <a:extLst>
                  <a:ext uri="{FF2B5EF4-FFF2-40B4-BE49-F238E27FC236}">
                    <a16:creationId xmlns:a16="http://schemas.microsoft.com/office/drawing/2014/main" id="{939B81F0-95FB-C3C6-9471-23A12CE72CE8}"/>
                  </a:ext>
                </a:extLst>
              </p:cNvPr>
              <p:cNvCxnSpPr/>
              <p:nvPr/>
            </p:nvCxnSpPr>
            <p:spPr>
              <a:xfrm>
                <a:off x="9629774" y="4441658"/>
                <a:ext cx="0" cy="529389"/>
              </a:xfrm>
              <a:prstGeom prst="line">
                <a:avLst/>
              </a:prstGeom>
              <a:ln w="38100" cap="rnd">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08176FC-AC34-F92E-9D1C-D4C87BDC55C2}"/>
                  </a:ext>
                </a:extLst>
              </p:cNvPr>
              <p:cNvSpPr/>
              <p:nvPr/>
            </p:nvSpPr>
            <p:spPr>
              <a:xfrm>
                <a:off x="9749275" y="4215080"/>
                <a:ext cx="1385429" cy="861774"/>
              </a:xfrm>
              <a:prstGeom prst="rect">
                <a:avLst/>
              </a:prstGeom>
            </p:spPr>
            <p:txBody>
              <a:bodyPr wrap="square">
                <a:spAutoFit/>
              </a:bodyPr>
              <a:lstStyle/>
              <a:p>
                <a:pPr marL="0" marR="0" lvl="1" indent="0" algn="l" defTabSz="914400" rtl="0" eaLnBrk="1" fontAlgn="base" latinLnBrk="0" hangingPunct="1">
                  <a:lnSpc>
                    <a:spcPct val="100000"/>
                  </a:lnSpc>
                  <a:spcBef>
                    <a:spcPts val="600"/>
                  </a:spcBef>
                  <a:spcAft>
                    <a:spcPts val="600"/>
                  </a:spcAft>
                  <a:buClrTx/>
                  <a:buSzTx/>
                  <a:buFontTx/>
                  <a:buNone/>
                  <a:tabLst/>
                  <a:defRPr/>
                </a:pPr>
                <a:r>
                  <a:rPr kumimoji="0" lang="fr-CA" sz="3200" b="1" i="0" u="none" strike="noStrike" kern="0" cap="none" spc="0" normalizeH="0" baseline="0" noProof="0" dirty="0">
                    <a:ln>
                      <a:noFill/>
                    </a:ln>
                    <a:solidFill>
                      <a:srgbClr val="0057AC"/>
                    </a:solidFill>
                    <a:effectLst/>
                    <a:uLnTx/>
                    <a:uFillTx/>
                    <a:latin typeface="Arial" charset="0"/>
                    <a:ea typeface="+mn-ea"/>
                    <a:cs typeface="+mn-cs"/>
                  </a:rPr>
                  <a:t>0 %</a:t>
                </a:r>
                <a:br>
                  <a:rPr kumimoji="0" lang="fr-CA" sz="3200" b="1" i="0" u="none" strike="noStrike" kern="0" cap="none" spc="0" normalizeH="0" baseline="0" noProof="0" dirty="0">
                    <a:ln>
                      <a:noFill/>
                    </a:ln>
                    <a:solidFill>
                      <a:srgbClr val="FAA024"/>
                    </a:solidFill>
                    <a:effectLst/>
                    <a:uLnTx/>
                    <a:uFillTx/>
                    <a:latin typeface="Arial" charset="0"/>
                    <a:ea typeface="+mn-ea"/>
                    <a:cs typeface="+mn-cs"/>
                  </a:rPr>
                </a:br>
                <a:r>
                  <a:rPr kumimoji="0" lang="fr-CA" sz="1800" b="0" i="0" u="none" strike="noStrike" kern="0" cap="none" spc="0" normalizeH="0" baseline="0" noProof="0" dirty="0">
                    <a:ln>
                      <a:noFill/>
                    </a:ln>
                    <a:solidFill>
                      <a:prstClr val="black"/>
                    </a:solidFill>
                    <a:effectLst/>
                    <a:uLnTx/>
                    <a:uFillTx/>
                    <a:latin typeface="Arial" charset="0"/>
                    <a:ea typeface="+mn-ea"/>
                    <a:cs typeface="+mn-cs"/>
                  </a:rPr>
                  <a:t>Abstention</a:t>
                </a:r>
                <a:endParaRPr kumimoji="0" lang="fr-CA" sz="2000" b="0" i="0" u="none" strike="noStrike" kern="0" cap="none" spc="0" normalizeH="0" baseline="0" noProof="0" dirty="0">
                  <a:ln>
                    <a:noFill/>
                  </a:ln>
                  <a:solidFill>
                    <a:prstClr val="black"/>
                  </a:solidFill>
                  <a:effectLst/>
                  <a:uLnTx/>
                  <a:uFillTx/>
                  <a:latin typeface="Arial" charset="0"/>
                  <a:ea typeface="+mn-ea"/>
                  <a:cs typeface="+mn-cs"/>
                </a:endParaRPr>
              </a:p>
            </p:txBody>
          </p:sp>
        </p:grpSp>
        <p:sp>
          <p:nvSpPr>
            <p:cNvPr id="15" name="Rectangle 14">
              <a:extLst>
                <a:ext uri="{FF2B5EF4-FFF2-40B4-BE49-F238E27FC236}">
                  <a16:creationId xmlns:a16="http://schemas.microsoft.com/office/drawing/2014/main" id="{E7D5150B-BEEB-7AB1-83E2-3DC84EC788DC}"/>
                </a:ext>
              </a:extLst>
            </p:cNvPr>
            <p:cNvSpPr/>
            <p:nvPr/>
          </p:nvSpPr>
          <p:spPr>
            <a:xfrm>
              <a:off x="4904791" y="2657474"/>
              <a:ext cx="904415" cy="1448633"/>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9600" b="0" i="0" u="none" strike="noStrike" kern="1200" cap="none" spc="0" normalizeH="0" baseline="0" noProof="0" dirty="0">
                  <a:ln>
                    <a:noFill/>
                  </a:ln>
                  <a:solidFill>
                    <a:srgbClr val="0057AC"/>
                  </a:solidFill>
                  <a:effectLst/>
                  <a:uLnTx/>
                  <a:uFillTx/>
                  <a:latin typeface="Arial" panose="020B0604020202020204"/>
                  <a:ea typeface="+mn-ea"/>
                  <a:cs typeface="+mn-cs"/>
                </a:rPr>
                <a:t>&gt;</a:t>
              </a:r>
            </a:p>
          </p:txBody>
        </p:sp>
        <p:sp>
          <p:nvSpPr>
            <p:cNvPr id="16" name="Rectangle 15">
              <a:extLst>
                <a:ext uri="{FF2B5EF4-FFF2-40B4-BE49-F238E27FC236}">
                  <a16:creationId xmlns:a16="http://schemas.microsoft.com/office/drawing/2014/main" id="{D5522A84-8113-F3E8-C2CA-157C6240E854}"/>
                </a:ext>
              </a:extLst>
            </p:cNvPr>
            <p:cNvSpPr/>
            <p:nvPr/>
          </p:nvSpPr>
          <p:spPr>
            <a:xfrm>
              <a:off x="1393176" y="2951947"/>
              <a:ext cx="2543175" cy="954107"/>
            </a:xfrm>
            <a:prstGeom prst="rect">
              <a:avLst/>
            </a:prstGeom>
          </p:spPr>
          <p:txBody>
            <a:bodyPr wrap="square">
              <a:spAutoFit/>
            </a:bodyPr>
            <a:lstStyle/>
            <a:p>
              <a:pPr marL="0" marR="0" lvl="0" indent="0" algn="l" defTabSz="914400" rtl="0" eaLnBrk="0" fontAlgn="base" latinLnBrk="0" hangingPunct="0">
                <a:lnSpc>
                  <a:spcPct val="100000"/>
                </a:lnSpc>
                <a:spcBef>
                  <a:spcPts val="1800"/>
                </a:spcBef>
                <a:spcAft>
                  <a:spcPts val="600"/>
                </a:spcAft>
                <a:buClrTx/>
                <a:buSzTx/>
                <a:buFontTx/>
                <a:buNone/>
                <a:tabLst/>
                <a:defRPr/>
              </a:pPr>
              <a:r>
                <a:rPr kumimoji="0" lang="fr-CA" sz="3600" b="1" i="0" u="none" strike="noStrike" kern="0" cap="none" spc="0" normalizeH="0" baseline="0" noProof="0" dirty="0">
                  <a:ln>
                    <a:noFill/>
                  </a:ln>
                  <a:solidFill>
                    <a:srgbClr val="0057AC"/>
                  </a:solidFill>
                  <a:effectLst/>
                  <a:uLnTx/>
                  <a:uFillTx/>
                  <a:latin typeface="Arial" panose="020B0604020202020204"/>
                  <a:ea typeface="+mn-ea"/>
                  <a:cs typeface="+mn-cs"/>
                </a:rPr>
                <a:t>5 773</a:t>
              </a:r>
              <a:br>
                <a:rPr kumimoji="0" lang="fr-CA" sz="24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fr-CA" sz="2000" b="0" i="0" u="none" strike="noStrike" kern="0" cap="none" spc="0" normalizeH="0" baseline="0" noProof="0" dirty="0">
                  <a:ln>
                    <a:noFill/>
                  </a:ln>
                  <a:solidFill>
                    <a:prstClr val="black"/>
                  </a:solidFill>
                  <a:effectLst/>
                  <a:uLnTx/>
                  <a:uFillTx/>
                  <a:latin typeface="Arial" panose="020B0604020202020204"/>
                  <a:ea typeface="+mn-ea"/>
                  <a:cs typeface="+mn-cs"/>
                </a:rPr>
                <a:t>Propositions votées</a:t>
              </a:r>
              <a:endParaRPr kumimoji="0" lang="fr-CA" sz="24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grpSp>
      <p:grpSp>
        <p:nvGrpSpPr>
          <p:cNvPr id="22" name="Groupe 16">
            <a:extLst>
              <a:ext uri="{FF2B5EF4-FFF2-40B4-BE49-F238E27FC236}">
                <a16:creationId xmlns:a16="http://schemas.microsoft.com/office/drawing/2014/main" id="{55248DCA-AD8E-1B60-FF64-415F25D29459}"/>
              </a:ext>
            </a:extLst>
          </p:cNvPr>
          <p:cNvGrpSpPr/>
          <p:nvPr/>
        </p:nvGrpSpPr>
        <p:grpSpPr>
          <a:xfrm>
            <a:off x="1393176" y="4267336"/>
            <a:ext cx="7397802" cy="1556357"/>
            <a:chOff x="1403575" y="2657474"/>
            <a:chExt cx="7301677" cy="1556357"/>
          </a:xfrm>
        </p:grpSpPr>
        <p:grpSp>
          <p:nvGrpSpPr>
            <p:cNvPr id="23" name="Groupe 17">
              <a:extLst>
                <a:ext uri="{FF2B5EF4-FFF2-40B4-BE49-F238E27FC236}">
                  <a16:creationId xmlns:a16="http://schemas.microsoft.com/office/drawing/2014/main" id="{3FB5B326-4F6F-E7B0-AB5A-BD17AA2AA29D}"/>
                </a:ext>
              </a:extLst>
            </p:cNvPr>
            <p:cNvGrpSpPr/>
            <p:nvPr/>
          </p:nvGrpSpPr>
          <p:grpSpPr>
            <a:xfrm>
              <a:off x="6110868" y="3080287"/>
              <a:ext cx="2594384" cy="861774"/>
              <a:chOff x="6949664" y="4215080"/>
              <a:chExt cx="2594384" cy="861774"/>
            </a:xfrm>
          </p:grpSpPr>
          <p:sp>
            <p:nvSpPr>
              <p:cNvPr id="27" name="Rectangle 26">
                <a:extLst>
                  <a:ext uri="{FF2B5EF4-FFF2-40B4-BE49-F238E27FC236}">
                    <a16:creationId xmlns:a16="http://schemas.microsoft.com/office/drawing/2014/main" id="{EA5D923A-244E-CFC8-83C6-CBB4B4AE8FC2}"/>
                  </a:ext>
                </a:extLst>
              </p:cNvPr>
              <p:cNvSpPr/>
              <p:nvPr/>
            </p:nvSpPr>
            <p:spPr>
              <a:xfrm>
                <a:off x="6949664" y="4215080"/>
                <a:ext cx="1118378" cy="861774"/>
              </a:xfrm>
              <a:prstGeom prst="rect">
                <a:avLst/>
              </a:prstGeom>
            </p:spPr>
            <p:txBody>
              <a:bodyPr wrap="square">
                <a:spAutoFit/>
              </a:bodyPr>
              <a:lstStyle/>
              <a:p>
                <a:pPr marL="0" marR="0" lvl="1" indent="0" algn="l" defTabSz="914400" rtl="0" eaLnBrk="1" fontAlgn="base" latinLnBrk="0" hangingPunct="1">
                  <a:lnSpc>
                    <a:spcPct val="100000"/>
                  </a:lnSpc>
                  <a:spcBef>
                    <a:spcPts val="600"/>
                  </a:spcBef>
                  <a:spcAft>
                    <a:spcPts val="600"/>
                  </a:spcAft>
                  <a:buClrTx/>
                  <a:buSzTx/>
                  <a:buFontTx/>
                  <a:buNone/>
                  <a:tabLst/>
                  <a:defRPr/>
                </a:pPr>
                <a:r>
                  <a:rPr kumimoji="0" lang="fr-CA" sz="3200" b="1" i="0" u="none" strike="noStrike" kern="0" cap="none" spc="0" normalizeH="0" baseline="0" noProof="0" dirty="0">
                    <a:ln>
                      <a:noFill/>
                    </a:ln>
                    <a:solidFill>
                      <a:srgbClr val="0057AC"/>
                    </a:solidFill>
                    <a:effectLst/>
                    <a:uLnTx/>
                    <a:uFillTx/>
                    <a:latin typeface="Arial" charset="0"/>
                    <a:ea typeface="+mn-ea"/>
                    <a:cs typeface="+mn-cs"/>
                  </a:rPr>
                  <a:t>75 %</a:t>
                </a:r>
                <a:br>
                  <a:rPr kumimoji="0" lang="fr-CA" sz="3200" b="1" i="0" u="none" strike="noStrike" kern="0" cap="none" spc="0" normalizeH="0" baseline="0" noProof="0" dirty="0">
                    <a:ln>
                      <a:noFill/>
                    </a:ln>
                    <a:solidFill>
                      <a:srgbClr val="FAA024"/>
                    </a:solidFill>
                    <a:effectLst/>
                    <a:uLnTx/>
                    <a:uFillTx/>
                    <a:latin typeface="Arial" charset="0"/>
                    <a:ea typeface="+mn-ea"/>
                    <a:cs typeface="+mn-cs"/>
                  </a:rPr>
                </a:br>
                <a:r>
                  <a:rPr kumimoji="0" lang="fr-CA" sz="1800" b="0" i="0" u="none" strike="noStrike" kern="0" cap="none" spc="0" normalizeH="0" baseline="0" noProof="0" dirty="0">
                    <a:ln>
                      <a:noFill/>
                    </a:ln>
                    <a:solidFill>
                      <a:prstClr val="black"/>
                    </a:solidFill>
                    <a:effectLst/>
                    <a:uLnTx/>
                    <a:uFillTx/>
                    <a:latin typeface="Arial" charset="0"/>
                    <a:ea typeface="+mn-ea"/>
                    <a:cs typeface="+mn-cs"/>
                  </a:rPr>
                  <a:t>Pour</a:t>
                </a:r>
                <a:endParaRPr kumimoji="0" lang="fr-CA" sz="2000" b="0" i="0" u="none" strike="noStrike" kern="0" cap="none" spc="0" normalizeH="0" baseline="0" noProof="0" dirty="0">
                  <a:ln>
                    <a:noFill/>
                  </a:ln>
                  <a:solidFill>
                    <a:prstClr val="black"/>
                  </a:solidFill>
                  <a:effectLst/>
                  <a:uLnTx/>
                  <a:uFillTx/>
                  <a:latin typeface="Arial" charset="0"/>
                  <a:ea typeface="+mn-ea"/>
                  <a:cs typeface="+mn-cs"/>
                </a:endParaRPr>
              </a:p>
            </p:txBody>
          </p:sp>
          <p:sp>
            <p:nvSpPr>
              <p:cNvPr id="29" name="Rectangle 28">
                <a:extLst>
                  <a:ext uri="{FF2B5EF4-FFF2-40B4-BE49-F238E27FC236}">
                    <a16:creationId xmlns:a16="http://schemas.microsoft.com/office/drawing/2014/main" id="{E25A24C5-FB36-DA2C-8C55-CB090F2D8EE0}"/>
                  </a:ext>
                </a:extLst>
              </p:cNvPr>
              <p:cNvSpPr/>
              <p:nvPr/>
            </p:nvSpPr>
            <p:spPr>
              <a:xfrm>
                <a:off x="8425670" y="4215080"/>
                <a:ext cx="1118378" cy="861774"/>
              </a:xfrm>
              <a:prstGeom prst="rect">
                <a:avLst/>
              </a:prstGeom>
            </p:spPr>
            <p:txBody>
              <a:bodyPr wrap="square">
                <a:spAutoFit/>
              </a:bodyPr>
              <a:lstStyle/>
              <a:p>
                <a:pPr marL="0" marR="0" lvl="1" indent="0" algn="l" defTabSz="914400" rtl="0" eaLnBrk="1" fontAlgn="base" latinLnBrk="0" hangingPunct="1">
                  <a:lnSpc>
                    <a:spcPct val="100000"/>
                  </a:lnSpc>
                  <a:spcBef>
                    <a:spcPts val="600"/>
                  </a:spcBef>
                  <a:spcAft>
                    <a:spcPts val="600"/>
                  </a:spcAft>
                  <a:buClrTx/>
                  <a:buSzTx/>
                  <a:buFontTx/>
                  <a:buNone/>
                  <a:tabLst/>
                  <a:defRPr/>
                </a:pPr>
                <a:r>
                  <a:rPr kumimoji="0" lang="fr-CA" sz="3200" b="1" i="0" u="none" strike="noStrike" kern="0" cap="none" spc="0" normalizeH="0" baseline="0" noProof="0" dirty="0">
                    <a:ln>
                      <a:noFill/>
                    </a:ln>
                    <a:solidFill>
                      <a:srgbClr val="0057AC"/>
                    </a:solidFill>
                    <a:effectLst/>
                    <a:uLnTx/>
                    <a:uFillTx/>
                    <a:latin typeface="Arial" charset="0"/>
                    <a:ea typeface="+mn-ea"/>
                    <a:cs typeface="+mn-cs"/>
                  </a:rPr>
                  <a:t>24 %</a:t>
                </a:r>
                <a:br>
                  <a:rPr kumimoji="0" lang="fr-CA" sz="3200" b="1" i="0" u="none" strike="noStrike" kern="0" cap="none" spc="0" normalizeH="0" baseline="0" noProof="0" dirty="0">
                    <a:ln>
                      <a:noFill/>
                    </a:ln>
                    <a:solidFill>
                      <a:srgbClr val="FAA024"/>
                    </a:solidFill>
                    <a:effectLst/>
                    <a:uLnTx/>
                    <a:uFillTx/>
                    <a:latin typeface="Arial" charset="0"/>
                    <a:ea typeface="+mn-ea"/>
                    <a:cs typeface="+mn-cs"/>
                  </a:rPr>
                </a:br>
                <a:r>
                  <a:rPr kumimoji="0" lang="fr-CA" sz="1800" b="0" i="0" u="none" strike="noStrike" kern="0" cap="none" spc="0" normalizeH="0" baseline="0" noProof="0" dirty="0">
                    <a:ln>
                      <a:noFill/>
                    </a:ln>
                    <a:solidFill>
                      <a:prstClr val="black"/>
                    </a:solidFill>
                    <a:effectLst/>
                    <a:uLnTx/>
                    <a:uFillTx/>
                    <a:latin typeface="Arial" charset="0"/>
                    <a:ea typeface="+mn-ea"/>
                    <a:cs typeface="+mn-cs"/>
                  </a:rPr>
                  <a:t>Contre</a:t>
                </a:r>
                <a:endParaRPr kumimoji="0" lang="fr-CA" sz="2000" b="0" i="0" u="none" strike="noStrike" kern="0" cap="none" spc="0" normalizeH="0" baseline="0" noProof="0" dirty="0">
                  <a:ln>
                    <a:noFill/>
                  </a:ln>
                  <a:solidFill>
                    <a:prstClr val="black"/>
                  </a:solidFill>
                  <a:effectLst/>
                  <a:uLnTx/>
                  <a:uFillTx/>
                  <a:latin typeface="Arial" charset="0"/>
                  <a:ea typeface="+mn-ea"/>
                  <a:cs typeface="+mn-cs"/>
                </a:endParaRPr>
              </a:p>
            </p:txBody>
          </p:sp>
          <p:cxnSp>
            <p:nvCxnSpPr>
              <p:cNvPr id="28" name="Connecteur droit 23">
                <a:extLst>
                  <a:ext uri="{FF2B5EF4-FFF2-40B4-BE49-F238E27FC236}">
                    <a16:creationId xmlns:a16="http://schemas.microsoft.com/office/drawing/2014/main" id="{2306E44B-2009-2781-FBC2-057616E31642}"/>
                  </a:ext>
                </a:extLst>
              </p:cNvPr>
              <p:cNvCxnSpPr/>
              <p:nvPr/>
            </p:nvCxnSpPr>
            <p:spPr>
              <a:xfrm>
                <a:off x="8220442" y="4441658"/>
                <a:ext cx="0" cy="529389"/>
              </a:xfrm>
              <a:prstGeom prst="line">
                <a:avLst/>
              </a:prstGeom>
              <a:ln w="38100" cap="rnd">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B5C8AA31-E417-C00B-29BE-87F1AB568ED5}"/>
                </a:ext>
              </a:extLst>
            </p:cNvPr>
            <p:cNvSpPr/>
            <p:nvPr/>
          </p:nvSpPr>
          <p:spPr>
            <a:xfrm>
              <a:off x="4904791" y="2657474"/>
              <a:ext cx="904415" cy="1448633"/>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9600" b="0" i="0" u="none" strike="noStrike" kern="1200" cap="none" spc="0" normalizeH="0" baseline="0" noProof="0" dirty="0">
                  <a:ln>
                    <a:noFill/>
                  </a:ln>
                  <a:solidFill>
                    <a:srgbClr val="0057AC"/>
                  </a:solidFill>
                  <a:effectLst/>
                  <a:uLnTx/>
                  <a:uFillTx/>
                  <a:latin typeface="Arial" panose="020B0604020202020204"/>
                  <a:ea typeface="+mn-ea"/>
                  <a:cs typeface="+mn-cs"/>
                </a:rPr>
                <a:t>&gt;</a:t>
              </a:r>
            </a:p>
          </p:txBody>
        </p:sp>
        <p:sp>
          <p:nvSpPr>
            <p:cNvPr id="25" name="Rectangle 24">
              <a:extLst>
                <a:ext uri="{FF2B5EF4-FFF2-40B4-BE49-F238E27FC236}">
                  <a16:creationId xmlns:a16="http://schemas.microsoft.com/office/drawing/2014/main" id="{4E1352DC-21FB-63F5-5520-0CC80738084C}"/>
                </a:ext>
              </a:extLst>
            </p:cNvPr>
            <p:cNvSpPr/>
            <p:nvPr/>
          </p:nvSpPr>
          <p:spPr>
            <a:xfrm>
              <a:off x="1403575" y="2951947"/>
              <a:ext cx="2543175" cy="1261884"/>
            </a:xfrm>
            <a:prstGeom prst="rect">
              <a:avLst/>
            </a:prstGeom>
          </p:spPr>
          <p:txBody>
            <a:bodyPr wrap="square">
              <a:spAutoFit/>
            </a:bodyPr>
            <a:lstStyle/>
            <a:p>
              <a:pPr marL="0" marR="0" lvl="0" indent="0" algn="l" defTabSz="914400" rtl="0" eaLnBrk="0" fontAlgn="base" latinLnBrk="0" hangingPunct="0">
                <a:lnSpc>
                  <a:spcPct val="100000"/>
                </a:lnSpc>
                <a:spcBef>
                  <a:spcPts val="1800"/>
                </a:spcBef>
                <a:spcAft>
                  <a:spcPts val="600"/>
                </a:spcAft>
                <a:buClrTx/>
                <a:buSzTx/>
                <a:buFontTx/>
                <a:buNone/>
                <a:tabLst/>
                <a:defRPr/>
              </a:pPr>
              <a:r>
                <a:rPr kumimoji="0" lang="fr-CA" sz="3600" b="1" i="0" u="none" strike="noStrike" kern="0" cap="none" spc="0" normalizeH="0" baseline="0" noProof="0" dirty="0">
                  <a:ln>
                    <a:noFill/>
                  </a:ln>
                  <a:solidFill>
                    <a:srgbClr val="0057AC"/>
                  </a:solidFill>
                  <a:effectLst/>
                  <a:uLnTx/>
                  <a:uFillTx/>
                  <a:latin typeface="Arial" panose="020B0604020202020204"/>
                  <a:ea typeface="+mn-ea"/>
                  <a:cs typeface="+mn-cs"/>
                </a:rPr>
                <a:t>97</a:t>
              </a:r>
              <a:br>
                <a:rPr kumimoji="0" lang="fr-CA" sz="24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fr-CA" sz="2000" b="0" i="0" u="none" strike="noStrike" kern="0" cap="none" spc="0" normalizeH="0" baseline="0" noProof="0" dirty="0">
                  <a:ln>
                    <a:noFill/>
                  </a:ln>
                  <a:solidFill>
                    <a:prstClr val="black"/>
                  </a:solidFill>
                  <a:effectLst/>
                  <a:uLnTx/>
                  <a:uFillTx/>
                  <a:latin typeface="Arial" panose="020B0604020202020204"/>
                  <a:ea typeface="+mn-ea"/>
                  <a:cs typeface="+mn-cs"/>
                </a:rPr>
                <a:t>Propositions d’actionnaires</a:t>
              </a:r>
              <a:endParaRPr kumimoji="0" lang="fr-CA" sz="24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grpSp>
      <p:sp>
        <p:nvSpPr>
          <p:cNvPr id="30" name="ZoneTexte 30">
            <a:extLst>
              <a:ext uri="{FF2B5EF4-FFF2-40B4-BE49-F238E27FC236}">
                <a16:creationId xmlns:a16="http://schemas.microsoft.com/office/drawing/2014/main" id="{E7EF7EC9-6508-B620-518A-0D40A3AC1CC3}"/>
              </a:ext>
            </a:extLst>
          </p:cNvPr>
          <p:cNvSpPr txBox="1"/>
          <p:nvPr/>
        </p:nvSpPr>
        <p:spPr>
          <a:xfrm>
            <a:off x="816910" y="1826824"/>
            <a:ext cx="8175761" cy="440916"/>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750" b="0" i="0" u="none" strike="noStrike" kern="1200" cap="all" spc="0" normalizeH="0" baseline="0" noProof="0" dirty="0">
                <a:ln>
                  <a:noFill/>
                </a:ln>
                <a:solidFill>
                  <a:prstClr val="black"/>
                </a:solidFill>
                <a:effectLst/>
                <a:uLnTx/>
                <a:uFillTx/>
                <a:latin typeface="Arial" panose="020B0604020202020204"/>
                <a:ea typeface="+mn-ea"/>
                <a:cs typeface="Verdana"/>
              </a:rPr>
              <a:t>RÉSULTATS de l’exercice des droits de vote </a:t>
            </a:r>
          </a:p>
        </p:txBody>
      </p:sp>
      <p:sp>
        <p:nvSpPr>
          <p:cNvPr id="31" name="Rectangle 30">
            <a:extLst>
              <a:ext uri="{FF2B5EF4-FFF2-40B4-BE49-F238E27FC236}">
                <a16:creationId xmlns:a16="http://schemas.microsoft.com/office/drawing/2014/main" id="{C2D0FA65-C11A-C589-E9AC-C262A2F5E50C}"/>
              </a:ext>
            </a:extLst>
          </p:cNvPr>
          <p:cNvSpPr/>
          <p:nvPr/>
        </p:nvSpPr>
        <p:spPr>
          <a:xfrm>
            <a:off x="8939015" y="4680975"/>
            <a:ext cx="1385429" cy="861774"/>
          </a:xfrm>
          <a:prstGeom prst="rect">
            <a:avLst/>
          </a:prstGeom>
        </p:spPr>
        <p:txBody>
          <a:bodyPr wrap="square">
            <a:spAutoFit/>
          </a:bodyPr>
          <a:lstStyle/>
          <a:p>
            <a:pPr marL="0" marR="0" lvl="1" indent="0" algn="l" defTabSz="914400" rtl="0" eaLnBrk="1" fontAlgn="base" latinLnBrk="0" hangingPunct="1">
              <a:lnSpc>
                <a:spcPct val="100000"/>
              </a:lnSpc>
              <a:spcBef>
                <a:spcPts val="600"/>
              </a:spcBef>
              <a:spcAft>
                <a:spcPts val="600"/>
              </a:spcAft>
              <a:buClrTx/>
              <a:buSzTx/>
              <a:buFontTx/>
              <a:buNone/>
              <a:tabLst/>
              <a:defRPr/>
            </a:pPr>
            <a:r>
              <a:rPr kumimoji="0" lang="fr-CA" sz="3200" b="1" i="0" u="none" strike="noStrike" kern="0" cap="none" spc="0" normalizeH="0" baseline="0" noProof="0" dirty="0">
                <a:ln>
                  <a:noFill/>
                </a:ln>
                <a:solidFill>
                  <a:srgbClr val="0057AC"/>
                </a:solidFill>
                <a:effectLst/>
                <a:uLnTx/>
                <a:uFillTx/>
                <a:latin typeface="Arial" charset="0"/>
                <a:ea typeface="+mn-ea"/>
                <a:cs typeface="+mn-cs"/>
              </a:rPr>
              <a:t>1 %</a:t>
            </a:r>
            <a:br>
              <a:rPr kumimoji="0" lang="fr-CA" sz="3200" b="1" i="0" u="none" strike="noStrike" kern="0" cap="none" spc="0" normalizeH="0" baseline="0" noProof="0" dirty="0">
                <a:ln>
                  <a:noFill/>
                </a:ln>
                <a:solidFill>
                  <a:srgbClr val="FAA024"/>
                </a:solidFill>
                <a:effectLst/>
                <a:uLnTx/>
                <a:uFillTx/>
                <a:latin typeface="Arial" charset="0"/>
                <a:ea typeface="+mn-ea"/>
                <a:cs typeface="+mn-cs"/>
              </a:rPr>
            </a:br>
            <a:r>
              <a:rPr kumimoji="0" lang="fr-CA" sz="1800" b="0" i="0" u="none" strike="noStrike" kern="0" cap="none" spc="0" normalizeH="0" baseline="0" noProof="0" dirty="0">
                <a:ln>
                  <a:noFill/>
                </a:ln>
                <a:solidFill>
                  <a:prstClr val="black"/>
                </a:solidFill>
                <a:effectLst/>
                <a:uLnTx/>
                <a:uFillTx/>
                <a:latin typeface="Arial" charset="0"/>
                <a:ea typeface="+mn-ea"/>
                <a:cs typeface="+mn-cs"/>
              </a:rPr>
              <a:t>Abstention</a:t>
            </a:r>
            <a:endParaRPr kumimoji="0" lang="fr-CA" sz="2000" b="0" i="0" u="none" strike="noStrike" kern="0" cap="none" spc="0" normalizeH="0" baseline="0" noProof="0" dirty="0">
              <a:ln>
                <a:noFill/>
              </a:ln>
              <a:solidFill>
                <a:prstClr val="black"/>
              </a:solidFill>
              <a:effectLst/>
              <a:uLnTx/>
              <a:uFillTx/>
              <a:latin typeface="Arial" charset="0"/>
              <a:ea typeface="+mn-ea"/>
              <a:cs typeface="+mn-cs"/>
            </a:endParaRPr>
          </a:p>
        </p:txBody>
      </p:sp>
      <p:cxnSp>
        <p:nvCxnSpPr>
          <p:cNvPr id="32" name="Connecteur droit 10">
            <a:extLst>
              <a:ext uri="{FF2B5EF4-FFF2-40B4-BE49-F238E27FC236}">
                <a16:creationId xmlns:a16="http://schemas.microsoft.com/office/drawing/2014/main" id="{F4A9B77D-54B1-1F7E-5DCF-31B375860F51}"/>
              </a:ext>
            </a:extLst>
          </p:cNvPr>
          <p:cNvCxnSpPr>
            <a:cxnSpLocks/>
          </p:cNvCxnSpPr>
          <p:nvPr/>
        </p:nvCxnSpPr>
        <p:spPr>
          <a:xfrm>
            <a:off x="8809892" y="4916726"/>
            <a:ext cx="1" cy="529389"/>
          </a:xfrm>
          <a:prstGeom prst="line">
            <a:avLst/>
          </a:prstGeom>
          <a:ln w="38100" cap="rnd">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3" name="Graphic 32" descr="Handshake with solid fill">
            <a:extLst>
              <a:ext uri="{FF2B5EF4-FFF2-40B4-BE49-F238E27FC236}">
                <a16:creationId xmlns:a16="http://schemas.microsoft.com/office/drawing/2014/main" id="{02705494-95FE-DA76-D982-77A162892D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05252" y="299382"/>
            <a:ext cx="1301490" cy="1301490"/>
          </a:xfrm>
          <a:prstGeom prst="rect">
            <a:avLst/>
          </a:prstGeom>
        </p:spPr>
      </p:pic>
      <p:cxnSp>
        <p:nvCxnSpPr>
          <p:cNvPr id="6" name="Straight Connector 5">
            <a:extLst>
              <a:ext uri="{FF2B5EF4-FFF2-40B4-BE49-F238E27FC236}">
                <a16:creationId xmlns:a16="http://schemas.microsoft.com/office/drawing/2014/main" id="{4741ADC8-839F-CEE2-9FE4-7570DC4B5879}"/>
              </a:ext>
            </a:extLst>
          </p:cNvPr>
          <p:cNvCxnSpPr/>
          <p:nvPr/>
        </p:nvCxnSpPr>
        <p:spPr>
          <a:xfrm>
            <a:off x="1100138" y="3429000"/>
            <a:ext cx="9915525"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8022F3-DE93-8C08-FA10-A043F5568B3D}"/>
              </a:ext>
            </a:extLst>
          </p:cNvPr>
          <p:cNvCxnSpPr/>
          <p:nvPr/>
        </p:nvCxnSpPr>
        <p:spPr>
          <a:xfrm>
            <a:off x="1100138" y="4529137"/>
            <a:ext cx="9915525"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69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B3FE37-15E9-6362-8D4A-305B658ECE05}"/>
              </a:ext>
            </a:extLst>
          </p:cNvPr>
          <p:cNvSpPr/>
          <p:nvPr/>
        </p:nvSpPr>
        <p:spPr>
          <a:xfrm>
            <a:off x="7215188" y="3514728"/>
            <a:ext cx="4564008" cy="234314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C128A7-B015-9154-7081-B6175CB56344}"/>
              </a:ext>
            </a:extLst>
          </p:cNvPr>
          <p:cNvSpPr/>
          <p:nvPr/>
        </p:nvSpPr>
        <p:spPr>
          <a:xfrm>
            <a:off x="614363" y="4251973"/>
            <a:ext cx="2814638" cy="16059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7C24F6-FCBA-6851-CCD8-AD01C8826479}"/>
              </a:ext>
            </a:extLst>
          </p:cNvPr>
          <p:cNvSpPr/>
          <p:nvPr/>
        </p:nvSpPr>
        <p:spPr>
          <a:xfrm>
            <a:off x="3943347" y="2208861"/>
            <a:ext cx="2814638" cy="10630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5CAB77-E116-2C04-0110-85759E486413}"/>
              </a:ext>
            </a:extLst>
          </p:cNvPr>
          <p:cNvSpPr/>
          <p:nvPr/>
        </p:nvSpPr>
        <p:spPr>
          <a:xfrm>
            <a:off x="3943347" y="4595991"/>
            <a:ext cx="2814638" cy="12618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450C69-E856-C26E-1402-F5C9CFE489C3}"/>
              </a:ext>
            </a:extLst>
          </p:cNvPr>
          <p:cNvSpPr/>
          <p:nvPr/>
        </p:nvSpPr>
        <p:spPr>
          <a:xfrm>
            <a:off x="3943347" y="3380436"/>
            <a:ext cx="2814638" cy="106307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F24485C-46FD-8A3F-2F97-4BB7EA44EFAF}"/>
              </a:ext>
            </a:extLst>
          </p:cNvPr>
          <p:cNvSpPr/>
          <p:nvPr/>
        </p:nvSpPr>
        <p:spPr>
          <a:xfrm>
            <a:off x="614363" y="2208861"/>
            <a:ext cx="2814638" cy="193461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51BB353-9334-6EA8-C2A8-58A3FF48975E}"/>
              </a:ext>
            </a:extLst>
          </p:cNvPr>
          <p:cNvSpPr>
            <a:spLocks noGrp="1"/>
          </p:cNvSpPr>
          <p:nvPr>
            <p:ph type="sldNum" sz="quarter" idx="25"/>
          </p:nvPr>
        </p:nvSpPr>
        <p:spPr/>
        <p:txBody>
          <a:bodyPr/>
          <a:lstStyle/>
          <a:p>
            <a:pPr marL="200025"/>
            <a:fld id="{81D60167-4931-47E6-BA6A-407CBD079E47}" type="slidenum">
              <a:rPr lang="fr-CA" smtClean="0"/>
              <a:pPr marL="200025"/>
              <a:t>3</a:t>
            </a:fld>
            <a:endParaRPr lang="fr-CA" dirty="0"/>
          </a:p>
        </p:txBody>
      </p:sp>
      <p:sp>
        <p:nvSpPr>
          <p:cNvPr id="3" name="Title 2">
            <a:extLst>
              <a:ext uri="{FF2B5EF4-FFF2-40B4-BE49-F238E27FC236}">
                <a16:creationId xmlns:a16="http://schemas.microsoft.com/office/drawing/2014/main" id="{E150C0E5-6495-4688-DB62-BB975549DAD2}"/>
              </a:ext>
            </a:extLst>
          </p:cNvPr>
          <p:cNvSpPr>
            <a:spLocks noGrp="1"/>
          </p:cNvSpPr>
          <p:nvPr>
            <p:ph type="title"/>
          </p:nvPr>
        </p:nvSpPr>
        <p:spPr>
          <a:xfrm>
            <a:off x="914400" y="541484"/>
            <a:ext cx="7812559" cy="832104"/>
          </a:xfrm>
        </p:spPr>
        <p:txBody>
          <a:bodyPr/>
          <a:lstStyle/>
          <a:p>
            <a:r>
              <a:rPr lang="fr-CA" dirty="0"/>
              <a:t>Faits saillants 2024</a:t>
            </a:r>
            <a:endParaRPr lang="en-US" dirty="0"/>
          </a:p>
        </p:txBody>
      </p:sp>
      <p:sp>
        <p:nvSpPr>
          <p:cNvPr id="5" name="Footer Placeholder 4">
            <a:extLst>
              <a:ext uri="{FF2B5EF4-FFF2-40B4-BE49-F238E27FC236}">
                <a16:creationId xmlns:a16="http://schemas.microsoft.com/office/drawing/2014/main" id="{847A6D08-7426-060A-454B-19CB398EDBE3}"/>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pic>
        <p:nvPicPr>
          <p:cNvPr id="6" name="Espace réservé pour une image  9">
            <a:extLst>
              <a:ext uri="{FF2B5EF4-FFF2-40B4-BE49-F238E27FC236}">
                <a16:creationId xmlns:a16="http://schemas.microsoft.com/office/drawing/2014/main" id="{A392E546-002D-94E6-E89B-28F99157A9ED}"/>
              </a:ext>
            </a:extLst>
          </p:cNvPr>
          <p:cNvPicPr>
            <a:picLocks noChangeAspect="1"/>
          </p:cNvPicPr>
          <p:nvPr/>
        </p:nvPicPr>
        <p:blipFill rotWithShape="1">
          <a:blip r:embed="rId3">
            <a:extLst>
              <a:ext uri="{28A0092B-C50C-407E-A947-70E740481C1C}">
                <a14:useLocalDpi xmlns:a14="http://schemas.microsoft.com/office/drawing/2010/main" val="0"/>
              </a:ext>
            </a:extLst>
          </a:blip>
          <a:srcRect l="30568" t="1" r="8502" b="-413"/>
          <a:stretch/>
        </p:blipFill>
        <p:spPr>
          <a:xfrm>
            <a:off x="9069050" y="0"/>
            <a:ext cx="3122950" cy="3124330"/>
          </a:xfrm>
          <a:prstGeom prst="rect">
            <a:avLst/>
          </a:prstGeom>
        </p:spPr>
      </p:pic>
      <p:sp>
        <p:nvSpPr>
          <p:cNvPr id="7" name="Rectangle 6">
            <a:extLst>
              <a:ext uri="{FF2B5EF4-FFF2-40B4-BE49-F238E27FC236}">
                <a16:creationId xmlns:a16="http://schemas.microsoft.com/office/drawing/2014/main" id="{F8870966-7AE0-0FF2-44F1-B823459908C1}"/>
              </a:ext>
            </a:extLst>
          </p:cNvPr>
          <p:cNvSpPr/>
          <p:nvPr/>
        </p:nvSpPr>
        <p:spPr>
          <a:xfrm>
            <a:off x="868680" y="2208861"/>
            <a:ext cx="2560321" cy="3784168"/>
          </a:xfrm>
          <a:prstGeom prst="rect">
            <a:avLst/>
          </a:prstGeom>
        </p:spPr>
        <p:txBody>
          <a:bodyPr wrap="square">
            <a:noAutofit/>
          </a:bodyPr>
          <a:lstStyle/>
          <a:p>
            <a:pPr lvl="0" eaLnBrk="0" fontAlgn="base" hangingPunct="0">
              <a:spcBef>
                <a:spcPts val="1200"/>
              </a:spcBef>
              <a:spcAft>
                <a:spcPts val="600"/>
              </a:spcAft>
            </a:pPr>
            <a:r>
              <a:rPr lang="fr-CA" sz="3600" b="1" kern="0" dirty="0">
                <a:solidFill>
                  <a:schemeClr val="accent2"/>
                </a:solidFill>
              </a:rPr>
              <a:t>15 368</a:t>
            </a:r>
            <a:br>
              <a:rPr lang="fr-CA" sz="4800" b="1" kern="0" dirty="0">
                <a:solidFill>
                  <a:prstClr val="black"/>
                </a:solidFill>
              </a:rPr>
            </a:br>
            <a:r>
              <a:rPr lang="fr-CA" sz="2000" kern="0" dirty="0">
                <a:solidFill>
                  <a:prstClr val="black"/>
                </a:solidFill>
              </a:rPr>
              <a:t>Nombre de participantes et de participants au 31 </a:t>
            </a:r>
            <a:br>
              <a:rPr lang="fr-CA" sz="2000" kern="0" dirty="0">
                <a:solidFill>
                  <a:prstClr val="black"/>
                </a:solidFill>
              </a:rPr>
            </a:br>
            <a:r>
              <a:rPr lang="fr-CA" sz="2000" kern="0" dirty="0">
                <a:solidFill>
                  <a:prstClr val="black"/>
                </a:solidFill>
              </a:rPr>
              <a:t>décembre 2024</a:t>
            </a:r>
          </a:p>
          <a:p>
            <a:pPr lvl="0" eaLnBrk="0" fontAlgn="base" hangingPunct="0">
              <a:spcBef>
                <a:spcPts val="1800"/>
              </a:spcBef>
              <a:spcAft>
                <a:spcPts val="600"/>
              </a:spcAft>
            </a:pPr>
            <a:r>
              <a:rPr lang="fr-CA" sz="3600" b="1" kern="0" dirty="0">
                <a:solidFill>
                  <a:schemeClr val="accent2"/>
                </a:solidFill>
              </a:rPr>
              <a:t>5,35 G$</a:t>
            </a:r>
            <a:br>
              <a:rPr lang="fr-CA" sz="2400" b="1" kern="0" dirty="0">
                <a:solidFill>
                  <a:prstClr val="black"/>
                </a:solidFill>
              </a:rPr>
            </a:br>
            <a:r>
              <a:rPr lang="fr-CA" sz="2000" kern="0" dirty="0">
                <a:solidFill>
                  <a:prstClr val="black"/>
                </a:solidFill>
              </a:rPr>
              <a:t>Actif au 31 décembre 2024</a:t>
            </a:r>
            <a:endParaRPr lang="fr-CA" sz="2400" b="1" kern="0" dirty="0">
              <a:solidFill>
                <a:prstClr val="black"/>
              </a:solidFill>
            </a:endParaRPr>
          </a:p>
        </p:txBody>
      </p:sp>
      <p:sp>
        <p:nvSpPr>
          <p:cNvPr id="9" name="Rectangle 8">
            <a:extLst>
              <a:ext uri="{FF2B5EF4-FFF2-40B4-BE49-F238E27FC236}">
                <a16:creationId xmlns:a16="http://schemas.microsoft.com/office/drawing/2014/main" id="{C9EB50BF-D9C0-BE17-773C-7561A6B312C2}"/>
              </a:ext>
            </a:extLst>
          </p:cNvPr>
          <p:cNvSpPr/>
          <p:nvPr/>
        </p:nvSpPr>
        <p:spPr>
          <a:xfrm>
            <a:off x="10001611" y="4386854"/>
            <a:ext cx="1777585" cy="954107"/>
          </a:xfrm>
          <a:prstGeom prst="rect">
            <a:avLst/>
          </a:prstGeom>
        </p:spPr>
        <p:txBody>
          <a:bodyPr wrap="square">
            <a:spAutoFit/>
          </a:bodyPr>
          <a:lstStyle/>
          <a:p>
            <a:pPr marL="0" lvl="1" fontAlgn="base">
              <a:spcBef>
                <a:spcPts val="1200"/>
              </a:spcBef>
              <a:spcAft>
                <a:spcPts val="600"/>
              </a:spcAft>
              <a:defRPr/>
            </a:pPr>
            <a:r>
              <a:rPr lang="fr-CA" sz="3600" b="1" kern="0" dirty="0">
                <a:solidFill>
                  <a:schemeClr val="accent2"/>
                </a:solidFill>
                <a:latin typeface="Arial" charset="0"/>
              </a:rPr>
              <a:t>1,6 M$</a:t>
            </a:r>
            <a:br>
              <a:rPr lang="fr-CA" sz="2800" b="1" kern="0" dirty="0">
                <a:solidFill>
                  <a:srgbClr val="FAA024"/>
                </a:solidFill>
                <a:latin typeface="Arial" charset="0"/>
              </a:rPr>
            </a:br>
            <a:r>
              <a:rPr lang="fr-CA" sz="2000" kern="0" dirty="0">
                <a:solidFill>
                  <a:prstClr val="black"/>
                </a:solidFill>
                <a:latin typeface="Arial" charset="0"/>
              </a:rPr>
              <a:t>Surplus</a:t>
            </a:r>
          </a:p>
        </p:txBody>
      </p:sp>
      <p:sp>
        <p:nvSpPr>
          <p:cNvPr id="10" name="Rectangle 9">
            <a:extLst>
              <a:ext uri="{FF2B5EF4-FFF2-40B4-BE49-F238E27FC236}">
                <a16:creationId xmlns:a16="http://schemas.microsoft.com/office/drawing/2014/main" id="{A5DA2489-BAD5-D239-69ED-A2F2EA3C90A0}"/>
              </a:ext>
            </a:extLst>
          </p:cNvPr>
          <p:cNvSpPr/>
          <p:nvPr/>
        </p:nvSpPr>
        <p:spPr>
          <a:xfrm>
            <a:off x="7502267" y="4417710"/>
            <a:ext cx="2147055" cy="1261884"/>
          </a:xfrm>
          <a:prstGeom prst="rect">
            <a:avLst/>
          </a:prstGeom>
        </p:spPr>
        <p:txBody>
          <a:bodyPr wrap="square">
            <a:spAutoFit/>
          </a:bodyPr>
          <a:lstStyle/>
          <a:p>
            <a:pPr marL="0" lvl="1" fontAlgn="base">
              <a:spcBef>
                <a:spcPts val="600"/>
              </a:spcBef>
              <a:spcAft>
                <a:spcPts val="600"/>
              </a:spcAft>
              <a:defRPr/>
            </a:pPr>
            <a:r>
              <a:rPr lang="fr-CA" sz="3600" b="1" kern="0" dirty="0">
                <a:solidFill>
                  <a:schemeClr val="accent2"/>
                </a:solidFill>
                <a:latin typeface="Arial" charset="0"/>
              </a:rPr>
              <a:t>100,0 %</a:t>
            </a:r>
            <a:br>
              <a:rPr lang="fr-CA" sz="3600" b="1" kern="0" dirty="0">
                <a:solidFill>
                  <a:srgbClr val="FAA024"/>
                </a:solidFill>
                <a:latin typeface="Arial" charset="0"/>
              </a:rPr>
            </a:br>
            <a:r>
              <a:rPr lang="fr-CA" sz="2000" kern="0" dirty="0">
                <a:solidFill>
                  <a:prstClr val="black"/>
                </a:solidFill>
                <a:latin typeface="Arial" charset="0"/>
              </a:rPr>
              <a:t>Ratio de provisionnement</a:t>
            </a:r>
            <a:endParaRPr lang="fr-CA" sz="2400" kern="0" dirty="0">
              <a:solidFill>
                <a:prstClr val="black"/>
              </a:solidFill>
              <a:latin typeface="Arial" charset="0"/>
            </a:endParaRPr>
          </a:p>
        </p:txBody>
      </p:sp>
      <p:cxnSp>
        <p:nvCxnSpPr>
          <p:cNvPr id="11" name="Connecteur droit 27">
            <a:extLst>
              <a:ext uri="{FF2B5EF4-FFF2-40B4-BE49-F238E27FC236}">
                <a16:creationId xmlns:a16="http://schemas.microsoft.com/office/drawing/2014/main" id="{1A4C6083-7FC0-AE2F-4A96-2A27EF00745D}"/>
              </a:ext>
            </a:extLst>
          </p:cNvPr>
          <p:cNvCxnSpPr/>
          <p:nvPr/>
        </p:nvCxnSpPr>
        <p:spPr>
          <a:xfrm>
            <a:off x="9601196" y="4575332"/>
            <a:ext cx="0" cy="529389"/>
          </a:xfrm>
          <a:prstGeom prst="line">
            <a:avLst/>
          </a:prstGeom>
          <a:ln w="381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3540825-82EF-1FA4-5293-00D8787D1ACE}"/>
              </a:ext>
            </a:extLst>
          </p:cNvPr>
          <p:cNvSpPr txBox="1"/>
          <p:nvPr/>
        </p:nvSpPr>
        <p:spPr>
          <a:xfrm>
            <a:off x="7471322" y="3616541"/>
            <a:ext cx="4036199" cy="707886"/>
          </a:xfrm>
          <a:prstGeom prst="rect">
            <a:avLst/>
          </a:prstGeom>
          <a:noFill/>
        </p:spPr>
        <p:txBody>
          <a:bodyPr wrap="square">
            <a:spAutoFit/>
          </a:bodyPr>
          <a:lstStyle/>
          <a:p>
            <a:r>
              <a:rPr lang="fr-CA" sz="2000" kern="0" dirty="0">
                <a:solidFill>
                  <a:prstClr val="black"/>
                </a:solidFill>
              </a:rPr>
              <a:t>Situation financière</a:t>
            </a:r>
            <a:br>
              <a:rPr lang="fr-CA" sz="2000" kern="0" dirty="0">
                <a:solidFill>
                  <a:prstClr val="black"/>
                </a:solidFill>
              </a:rPr>
            </a:br>
            <a:r>
              <a:rPr lang="fr-CA" sz="2000" kern="0" dirty="0">
                <a:solidFill>
                  <a:prstClr val="black"/>
                </a:solidFill>
              </a:rPr>
              <a:t>au 31 mai 2022</a:t>
            </a:r>
            <a:endParaRPr lang="en-US" sz="2000" dirty="0"/>
          </a:p>
        </p:txBody>
      </p:sp>
      <p:sp>
        <p:nvSpPr>
          <p:cNvPr id="14" name="Rectangle 13">
            <a:extLst>
              <a:ext uri="{FF2B5EF4-FFF2-40B4-BE49-F238E27FC236}">
                <a16:creationId xmlns:a16="http://schemas.microsoft.com/office/drawing/2014/main" id="{C1ED32E4-17BF-2415-0F63-AB83E4C92351}"/>
              </a:ext>
            </a:extLst>
          </p:cNvPr>
          <p:cNvSpPr/>
          <p:nvPr/>
        </p:nvSpPr>
        <p:spPr>
          <a:xfrm>
            <a:off x="4166190" y="2208861"/>
            <a:ext cx="2560321" cy="3784168"/>
          </a:xfrm>
          <a:prstGeom prst="rect">
            <a:avLst/>
          </a:prstGeom>
        </p:spPr>
        <p:txBody>
          <a:bodyPr wrap="square">
            <a:noAutofit/>
          </a:bodyPr>
          <a:lstStyle/>
          <a:p>
            <a:pPr eaLnBrk="0" fontAlgn="base" hangingPunct="0">
              <a:spcBef>
                <a:spcPts val="1800"/>
              </a:spcBef>
              <a:spcAft>
                <a:spcPts val="600"/>
              </a:spcAft>
            </a:pPr>
            <a:r>
              <a:rPr lang="fr-CA" sz="3600" b="1" kern="0" dirty="0">
                <a:solidFill>
                  <a:schemeClr val="accent2"/>
                </a:solidFill>
              </a:rPr>
              <a:t>132,6 M$</a:t>
            </a:r>
            <a:br>
              <a:rPr lang="fr-CA" sz="4000" b="1" kern="0" dirty="0">
                <a:solidFill>
                  <a:prstClr val="black"/>
                </a:solidFill>
              </a:rPr>
            </a:br>
            <a:r>
              <a:rPr lang="fr-CA" sz="2000" kern="0" dirty="0">
                <a:solidFill>
                  <a:prstClr val="black"/>
                </a:solidFill>
              </a:rPr>
              <a:t>Cotisations en 2024</a:t>
            </a:r>
            <a:endParaRPr lang="fr-CA" sz="2000" b="1" kern="0" dirty="0">
              <a:solidFill>
                <a:schemeClr val="accent2"/>
              </a:solidFill>
            </a:endParaRPr>
          </a:p>
          <a:p>
            <a:pPr lvl="0" eaLnBrk="0" fontAlgn="base" hangingPunct="0">
              <a:spcBef>
                <a:spcPts val="1800"/>
              </a:spcBef>
              <a:spcAft>
                <a:spcPts val="600"/>
              </a:spcAft>
            </a:pPr>
            <a:r>
              <a:rPr lang="fr-CA" sz="3600" b="1" kern="0" dirty="0">
                <a:solidFill>
                  <a:schemeClr val="accent2"/>
                </a:solidFill>
              </a:rPr>
              <a:t>241,2 M$</a:t>
            </a:r>
            <a:br>
              <a:rPr lang="fr-CA" sz="2400" b="1" kern="0" dirty="0">
                <a:solidFill>
                  <a:prstClr val="black"/>
                </a:solidFill>
              </a:rPr>
            </a:br>
            <a:r>
              <a:rPr lang="fr-CA" sz="2000" kern="0" dirty="0">
                <a:solidFill>
                  <a:prstClr val="black"/>
                </a:solidFill>
              </a:rPr>
              <a:t>Prestations en 2024</a:t>
            </a:r>
          </a:p>
          <a:p>
            <a:pPr eaLnBrk="0" fontAlgn="base" hangingPunct="0">
              <a:spcBef>
                <a:spcPts val="1800"/>
              </a:spcBef>
              <a:spcAft>
                <a:spcPts val="600"/>
              </a:spcAft>
            </a:pPr>
            <a:r>
              <a:rPr lang="fr-CA" sz="3600" b="1" kern="0" dirty="0">
                <a:solidFill>
                  <a:schemeClr val="accent2"/>
                </a:solidFill>
              </a:rPr>
              <a:t>13,4 %</a:t>
            </a:r>
            <a:br>
              <a:rPr lang="fr-CA" sz="5400" b="1" kern="0" dirty="0">
                <a:solidFill>
                  <a:prstClr val="black"/>
                </a:solidFill>
              </a:rPr>
            </a:br>
            <a:r>
              <a:rPr lang="fr-CA" sz="2000" kern="0" dirty="0">
                <a:solidFill>
                  <a:prstClr val="black"/>
                </a:solidFill>
              </a:rPr>
              <a:t>Rendements de la Caisse en 2024</a:t>
            </a:r>
            <a:endParaRPr lang="fr-CA" sz="2400" b="1" kern="0" dirty="0">
              <a:solidFill>
                <a:prstClr val="black"/>
              </a:solidFill>
            </a:endParaRPr>
          </a:p>
        </p:txBody>
      </p:sp>
    </p:spTree>
    <p:extLst>
      <p:ext uri="{BB962C8B-B14F-4D97-AF65-F5344CB8AC3E}">
        <p14:creationId xmlns:p14="http://schemas.microsoft.com/office/powerpoint/2010/main" val="3225870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4" name="Titre 1">
            <a:extLst>
              <a:ext uri="{FF2B5EF4-FFF2-40B4-BE49-F238E27FC236}">
                <a16:creationId xmlns:a16="http://schemas.microsoft.com/office/drawing/2014/main" id="{D8015CF6-BCE6-3376-C726-AA6DC1427730}"/>
              </a:ext>
            </a:extLst>
          </p:cNvPr>
          <p:cNvSpPr>
            <a:spLocks noGrp="1"/>
          </p:cNvSpPr>
          <p:nvPr>
            <p:ph type="title"/>
          </p:nvPr>
        </p:nvSpPr>
        <p:spPr>
          <a:xfrm>
            <a:off x="885776" y="510585"/>
            <a:ext cx="11306224" cy="879085"/>
          </a:xfrm>
        </p:spPr>
        <p:txBody>
          <a:bodyPr>
            <a:noAutofit/>
          </a:bodyPr>
          <a:lstStyle/>
          <a:p>
            <a:r>
              <a:rPr lang="fr-CA" sz="4400" dirty="0"/>
              <a:t>Engagement actionnarial</a:t>
            </a:r>
            <a:br>
              <a:rPr lang="fr-CA" sz="4400" dirty="0"/>
            </a:br>
            <a:endParaRPr lang="fr-CA" sz="2800" dirty="0"/>
          </a:p>
        </p:txBody>
      </p:sp>
      <p:sp>
        <p:nvSpPr>
          <p:cNvPr id="3" name="Espace réservé du contenu 2">
            <a:extLst>
              <a:ext uri="{FF2B5EF4-FFF2-40B4-BE49-F238E27FC236}">
                <a16:creationId xmlns:a16="http://schemas.microsoft.com/office/drawing/2014/main" id="{C6655A48-0CA5-A2DD-863E-04D9DB98A927}"/>
              </a:ext>
            </a:extLst>
          </p:cNvPr>
          <p:cNvSpPr txBox="1">
            <a:spLocks/>
          </p:cNvSpPr>
          <p:nvPr/>
        </p:nvSpPr>
        <p:spPr>
          <a:xfrm>
            <a:off x="868680" y="3075494"/>
            <a:ext cx="4259910" cy="1889008"/>
          </a:xfrm>
          <a:prstGeom prst="rect">
            <a:avLst/>
          </a:prstGeom>
        </p:spPr>
        <p:txBody>
          <a:bodyP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srgbClr val="0B113A"/>
                </a:solidFill>
                <a:effectLst/>
                <a:uLnTx/>
                <a:uFillTx/>
                <a:latin typeface="Arial"/>
                <a:ea typeface="+mn-ea"/>
                <a:cs typeface="+mn-cs"/>
              </a:rPr>
              <a:t>Initiative lancée par SHARE en 2021, représentant une coalition d’universités canadiennes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srgbClr val="0B113A"/>
                </a:solidFill>
                <a:effectLst/>
                <a:uLnTx/>
                <a:uFillTx/>
                <a:latin typeface="Arial"/>
                <a:ea typeface="+mn-ea"/>
                <a:cs typeface="+mn-cs"/>
              </a:rPr>
              <a:t>Dialogue sur des enjeux climatiques</a:t>
            </a:r>
            <a:r>
              <a:rPr kumimoji="0" lang="en-CA" sz="2000" b="0" i="0" u="none" strike="noStrike" kern="1200" cap="none" spc="0" normalizeH="0" baseline="0" noProof="0" dirty="0">
                <a:ln>
                  <a:noFill/>
                </a:ln>
                <a:solidFill>
                  <a:srgbClr val="0B113A"/>
                </a:solidFill>
                <a:effectLst/>
                <a:uLnTx/>
                <a:uFillTx/>
                <a:latin typeface="Arial"/>
                <a:ea typeface="+mn-ea"/>
                <a:cs typeface="+mn-cs"/>
              </a:rPr>
              <a:t> </a:t>
            </a:r>
            <a:endParaRPr kumimoji="0" lang="fr-CA" sz="2000" b="0" i="0" u="none" strike="noStrike" kern="1200" cap="none" spc="0" normalizeH="0" baseline="0" noProof="0" dirty="0">
              <a:ln>
                <a:noFill/>
              </a:ln>
              <a:solidFill>
                <a:srgbClr val="0B113A"/>
              </a:solidFill>
              <a:effectLst/>
              <a:uLnTx/>
              <a:uFillTx/>
              <a:latin typeface="Arial"/>
              <a:ea typeface="+mn-ea"/>
              <a:cs typeface="+mn-cs"/>
            </a:endParaRPr>
          </a:p>
        </p:txBody>
      </p:sp>
      <p:sp>
        <p:nvSpPr>
          <p:cNvPr id="6" name="Espace réservé du texte 3">
            <a:extLst>
              <a:ext uri="{FF2B5EF4-FFF2-40B4-BE49-F238E27FC236}">
                <a16:creationId xmlns:a16="http://schemas.microsoft.com/office/drawing/2014/main" id="{8C6DF864-2704-25CC-C208-CF15D0DA5AFF}"/>
              </a:ext>
            </a:extLst>
          </p:cNvPr>
          <p:cNvSpPr txBox="1">
            <a:spLocks/>
          </p:cNvSpPr>
          <p:nvPr/>
        </p:nvSpPr>
        <p:spPr>
          <a:xfrm>
            <a:off x="868681" y="2109599"/>
            <a:ext cx="4259910" cy="550686"/>
          </a:xfrm>
          <a:prstGeom prst="rect">
            <a:avLst/>
          </a:prstGeom>
          <a:solidFill>
            <a:schemeClr val="bg2">
              <a:lumMod val="90000"/>
            </a:schemeClr>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CA" sz="2000" b="0" i="0" u="none" strike="noStrike" kern="1200" cap="none" spc="0" normalizeH="0" baseline="0" noProof="0" dirty="0">
                <a:ln>
                  <a:noFill/>
                </a:ln>
                <a:solidFill>
                  <a:srgbClr val="0B113A"/>
                </a:solidFill>
                <a:effectLst/>
                <a:uLnTx/>
                <a:uFillTx/>
                <a:latin typeface="Arial"/>
                <a:ea typeface="+mn-ea"/>
                <a:cs typeface="+mn-cs"/>
              </a:rPr>
              <a:t>UNIE</a:t>
            </a:r>
            <a:endParaRPr kumimoji="0" lang="fr-CA" sz="2000" b="0" i="0" u="none" strike="noStrike" kern="1200" cap="none" spc="0" normalizeH="0" baseline="0" noProof="0" dirty="0">
              <a:ln>
                <a:noFill/>
              </a:ln>
              <a:solidFill>
                <a:srgbClr val="0B113A"/>
              </a:solidFill>
              <a:effectLst/>
              <a:uLnTx/>
              <a:uFillTx/>
              <a:latin typeface="Arial"/>
              <a:ea typeface="+mn-ea"/>
              <a:cs typeface="+mn-cs"/>
            </a:endParaRPr>
          </a:p>
        </p:txBody>
      </p:sp>
      <p:sp>
        <p:nvSpPr>
          <p:cNvPr id="7" name="Espace réservé du texte 5">
            <a:extLst>
              <a:ext uri="{FF2B5EF4-FFF2-40B4-BE49-F238E27FC236}">
                <a16:creationId xmlns:a16="http://schemas.microsoft.com/office/drawing/2014/main" id="{5F6ABC31-C4BB-CAD5-D7D1-7A295035F073}"/>
              </a:ext>
            </a:extLst>
          </p:cNvPr>
          <p:cNvSpPr txBox="1">
            <a:spLocks/>
          </p:cNvSpPr>
          <p:nvPr/>
        </p:nvSpPr>
        <p:spPr>
          <a:xfrm>
            <a:off x="5433392" y="2109599"/>
            <a:ext cx="6202018" cy="550686"/>
          </a:xfrm>
          <a:prstGeom prst="rect">
            <a:avLst/>
          </a:prstGeom>
          <a:solidFill>
            <a:schemeClr val="bg2">
              <a:lumMod val="90000"/>
            </a:schemeClr>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CA" sz="2000" b="0" i="0" u="none" strike="noStrike" kern="1200" cap="none" spc="0" normalizeH="0" baseline="0" noProof="0" dirty="0">
                <a:ln>
                  <a:noFill/>
                </a:ln>
                <a:solidFill>
                  <a:srgbClr val="0B113A"/>
                </a:solidFill>
                <a:effectLst/>
                <a:uLnTx/>
                <a:uFillTx/>
                <a:latin typeface="Arial"/>
                <a:ea typeface="+mn-ea"/>
                <a:cs typeface="+mn-cs"/>
              </a:rPr>
              <a:t>RÉSULTATS pour le RRUM</a:t>
            </a:r>
            <a:endParaRPr kumimoji="0" lang="fr-CA" sz="2000" b="0" i="0" u="none" strike="noStrike" kern="1200" cap="none" spc="0" normalizeH="0" baseline="0" noProof="0" dirty="0">
              <a:ln>
                <a:noFill/>
              </a:ln>
              <a:solidFill>
                <a:srgbClr val="0B113A"/>
              </a:solidFill>
              <a:effectLst/>
              <a:uLnTx/>
              <a:uFillTx/>
              <a:latin typeface="Arial"/>
              <a:ea typeface="+mn-ea"/>
              <a:cs typeface="+mn-cs"/>
            </a:endParaRPr>
          </a:p>
        </p:txBody>
      </p:sp>
      <p:sp>
        <p:nvSpPr>
          <p:cNvPr id="8" name="Espace réservé du texte 7">
            <a:extLst>
              <a:ext uri="{FF2B5EF4-FFF2-40B4-BE49-F238E27FC236}">
                <a16:creationId xmlns:a16="http://schemas.microsoft.com/office/drawing/2014/main" id="{FB0B6EE3-2EAA-DC28-B62F-02308E36316D}"/>
              </a:ext>
            </a:extLst>
          </p:cNvPr>
          <p:cNvSpPr txBox="1">
            <a:spLocks/>
          </p:cNvSpPr>
          <p:nvPr/>
        </p:nvSpPr>
        <p:spPr>
          <a:xfrm>
            <a:off x="868680" y="1439578"/>
            <a:ext cx="10766729" cy="550686"/>
          </a:xfrm>
          <a:prstGeom prst="rect">
            <a:avLst/>
          </a:prstGeom>
          <a:solidFill>
            <a:schemeClr val="tx2"/>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CA" sz="2400" b="0" i="0" u="none" strike="noStrike" kern="1200" cap="none" spc="0" normalizeH="0" baseline="0" noProof="0" dirty="0">
                <a:ln>
                  <a:noFill/>
                </a:ln>
                <a:solidFill>
                  <a:prstClr val="white"/>
                </a:solidFill>
                <a:effectLst/>
                <a:uLnTx/>
                <a:uFillTx/>
                <a:latin typeface="Arial"/>
                <a:ea typeface="+mn-ea"/>
                <a:cs typeface="+mn-cs"/>
              </a:rPr>
              <a:t>DIALOGUE AVEC LES ENTREPRISES</a:t>
            </a:r>
          </a:p>
        </p:txBody>
      </p:sp>
      <p:graphicFrame>
        <p:nvGraphicFramePr>
          <p:cNvPr id="9" name="Espace réservé du contenu 9">
            <a:extLst>
              <a:ext uri="{FF2B5EF4-FFF2-40B4-BE49-F238E27FC236}">
                <a16:creationId xmlns:a16="http://schemas.microsoft.com/office/drawing/2014/main" id="{2747823A-7905-18DD-1A4B-DBDC907EA04F}"/>
              </a:ext>
            </a:extLst>
          </p:cNvPr>
          <p:cNvGraphicFramePr>
            <a:graphicFrameLocks/>
          </p:cNvGraphicFramePr>
          <p:nvPr/>
        </p:nvGraphicFramePr>
        <p:xfrm>
          <a:off x="5433393" y="2779620"/>
          <a:ext cx="6202016" cy="3942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Graphic 25" descr="Handshake with solid fill">
            <a:extLst>
              <a:ext uri="{FF2B5EF4-FFF2-40B4-BE49-F238E27FC236}">
                <a16:creationId xmlns:a16="http://schemas.microsoft.com/office/drawing/2014/main" id="{DB922405-7A74-E846-FF29-0A145E2155E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05252" y="188542"/>
            <a:ext cx="1301490" cy="1301490"/>
          </a:xfrm>
          <a:prstGeom prst="rect">
            <a:avLst/>
          </a:prstGeom>
        </p:spPr>
      </p:pic>
    </p:spTree>
    <p:extLst>
      <p:ext uri="{BB962C8B-B14F-4D97-AF65-F5344CB8AC3E}">
        <p14:creationId xmlns:p14="http://schemas.microsoft.com/office/powerpoint/2010/main" val="329187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45316CD-D790-4DDC-990C-B4B05012EDDD}"/>
              </a:ext>
            </a:extLst>
          </p:cNvPr>
          <p:cNvSpPr>
            <a:spLocks noGrp="1"/>
          </p:cNvSpPr>
          <p:nvPr>
            <p:ph type="sldNum" sz="quarter" idx="25"/>
          </p:nvPr>
        </p:nvSpPr>
        <p:spPr/>
        <p:txBody>
          <a:bodyPr/>
          <a:lstStyle/>
          <a:p>
            <a:pPr marL="200025"/>
            <a:fld id="{81D60167-4931-47E6-BA6A-407CBD079E47}" type="slidenum">
              <a:rPr lang="fr-CA" smtClean="0"/>
              <a:pPr marL="200025"/>
              <a:t>31</a:t>
            </a:fld>
            <a:endParaRPr lang="fr-CA" dirty="0"/>
          </a:p>
        </p:txBody>
      </p:sp>
      <p:sp>
        <p:nvSpPr>
          <p:cNvPr id="6" name="Titre 5">
            <a:extLst>
              <a:ext uri="{FF2B5EF4-FFF2-40B4-BE49-F238E27FC236}">
                <a16:creationId xmlns:a16="http://schemas.microsoft.com/office/drawing/2014/main" id="{B3C8087A-3353-49ED-8775-F9D4060C1C6A}"/>
              </a:ext>
            </a:extLst>
          </p:cNvPr>
          <p:cNvSpPr>
            <a:spLocks noGrp="1"/>
          </p:cNvSpPr>
          <p:nvPr>
            <p:ph type="title"/>
          </p:nvPr>
        </p:nvSpPr>
        <p:spPr>
          <a:xfrm>
            <a:off x="914400" y="595990"/>
            <a:ext cx="10515600" cy="832104"/>
          </a:xfrm>
        </p:spPr>
        <p:txBody>
          <a:bodyPr>
            <a:normAutofit/>
          </a:bodyPr>
          <a:lstStyle/>
          <a:p>
            <a:r>
              <a:rPr lang="fr-CA" sz="4800" dirty="0"/>
              <a:t>Ordre du jour</a:t>
            </a:r>
          </a:p>
        </p:txBody>
      </p:sp>
      <p:sp>
        <p:nvSpPr>
          <p:cNvPr id="9" name="Forme libre : forme 8">
            <a:extLst>
              <a:ext uri="{FF2B5EF4-FFF2-40B4-BE49-F238E27FC236}">
                <a16:creationId xmlns:a16="http://schemas.microsoft.com/office/drawing/2014/main" id="{DFB36A0A-3A69-47E1-AF32-927D956B2CB2}"/>
              </a:ext>
            </a:extLst>
          </p:cNvPr>
          <p:cNvSpPr>
            <a:spLocks noChangeAspect="1"/>
          </p:cNvSpPr>
          <p:nvPr/>
        </p:nvSpPr>
        <p:spPr>
          <a:xfrm>
            <a:off x="6864284" y="1530284"/>
            <a:ext cx="5327716" cy="5327716"/>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Espace réservé pour une image  4">
            <a:extLst>
              <a:ext uri="{FF2B5EF4-FFF2-40B4-BE49-F238E27FC236}">
                <a16:creationId xmlns:a16="http://schemas.microsoft.com/office/drawing/2014/main" id="{2E4EE568-8756-2274-E5EA-2A00EFF0A293}"/>
              </a:ext>
            </a:extLst>
          </p:cNvPr>
          <p:cNvPicPr>
            <a:picLocks noChangeAspect="1"/>
          </p:cNvPicPr>
          <p:nvPr/>
        </p:nvPicPr>
        <p:blipFill rotWithShape="1">
          <a:blip r:embed="rId3">
            <a:extLst>
              <a:ext uri="{28A0092B-C50C-407E-A947-70E740481C1C}">
                <a14:useLocalDpi xmlns:a14="http://schemas.microsoft.com/office/drawing/2010/main" val="0"/>
              </a:ext>
            </a:extLst>
          </a:blip>
          <a:srcRect l="5560" t="25607" r="53236"/>
          <a:stretch/>
        </p:blipFill>
        <p:spPr>
          <a:xfrm>
            <a:off x="7929995" y="2533132"/>
            <a:ext cx="4262005" cy="4324868"/>
          </a:xfrm>
          <a:prstGeom prst="rect">
            <a:avLst/>
          </a:prstGeom>
        </p:spPr>
      </p:pic>
      <p:sp>
        <p:nvSpPr>
          <p:cNvPr id="3" name="Espace réservé du contenu 7">
            <a:extLst>
              <a:ext uri="{FF2B5EF4-FFF2-40B4-BE49-F238E27FC236}">
                <a16:creationId xmlns:a16="http://schemas.microsoft.com/office/drawing/2014/main" id="{E2C0CC88-9B9F-565F-8608-0C841D055281}"/>
              </a:ext>
            </a:extLst>
          </p:cNvPr>
          <p:cNvSpPr txBox="1">
            <a:spLocks/>
          </p:cNvSpPr>
          <p:nvPr/>
        </p:nvSpPr>
        <p:spPr>
          <a:xfrm>
            <a:off x="936748" y="1546493"/>
            <a:ext cx="5521202" cy="4600307"/>
          </a:xfrm>
          <a:prstGeom prst="rect">
            <a:avLst/>
          </a:prstGeom>
        </p:spPr>
        <p:txBody>
          <a:bodyPr vert="horz" lIns="0" tIns="0" rIns="0" bIns="0" rtlCol="0" anchor="t" anchorCtr="0">
            <a:normAutofit/>
          </a:bodyPr>
          <a:lstStyle>
            <a:defPPr>
              <a:defRPr lang="fr-FR"/>
            </a:defPPr>
            <a:lvl1pPr marL="0" algn="ctr" defTabSz="914400" rtl="0" eaLnBrk="1" latinLnBrk="0" hangingPunct="1">
              <a:defRPr lang="fr-CA" sz="1000" kern="1200" spc="-5">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a:spcAft>
                <a:spcPts val="600"/>
              </a:spcAft>
              <a:buFont typeface="+mj-lt"/>
              <a:buAutoNum type="arabicPeriod"/>
            </a:pPr>
            <a:r>
              <a:rPr lang="en-CA" sz="2200" dirty="0" err="1">
                <a:solidFill>
                  <a:schemeClr val="bg1">
                    <a:alpha val="50267"/>
                  </a:schemeClr>
                </a:solidFill>
                <a:latin typeface="+mn-lt"/>
              </a:rPr>
              <a:t>Dépôt</a:t>
            </a:r>
            <a:r>
              <a:rPr lang="en-CA" sz="2200" dirty="0">
                <a:solidFill>
                  <a:schemeClr val="bg1">
                    <a:alpha val="50267"/>
                  </a:schemeClr>
                </a:solidFill>
                <a:latin typeface="+mn-lt"/>
              </a:rPr>
              <a:t> du </a:t>
            </a:r>
            <a:r>
              <a:rPr lang="en-CA" sz="2200" dirty="0" err="1">
                <a:solidFill>
                  <a:schemeClr val="bg1">
                    <a:alpha val="50267"/>
                  </a:schemeClr>
                </a:solidFill>
                <a:latin typeface="+mn-lt"/>
              </a:rPr>
              <a:t>compte-rendu</a:t>
            </a:r>
            <a:r>
              <a:rPr lang="en-CA" sz="2200" dirty="0">
                <a:solidFill>
                  <a:schemeClr val="bg1">
                    <a:alpha val="50267"/>
                  </a:schemeClr>
                </a:solidFill>
                <a:latin typeface="+mn-lt"/>
              </a:rPr>
              <a:t> de </a:t>
            </a:r>
            <a:r>
              <a:rPr lang="en-CA" sz="2200" dirty="0" err="1">
                <a:solidFill>
                  <a:schemeClr val="bg1">
                    <a:alpha val="50267"/>
                  </a:schemeClr>
                </a:solidFill>
                <a:latin typeface="+mn-lt"/>
              </a:rPr>
              <a:t>l’assemblée</a:t>
            </a:r>
            <a:r>
              <a:rPr lang="en-CA" sz="2200" dirty="0">
                <a:solidFill>
                  <a:schemeClr val="bg1">
                    <a:alpha val="50267"/>
                  </a:schemeClr>
                </a:solidFill>
                <a:latin typeface="+mn-lt"/>
              </a:rPr>
              <a:t> du 29 </a:t>
            </a:r>
            <a:r>
              <a:rPr lang="en-CA" sz="2200" dirty="0" err="1">
                <a:solidFill>
                  <a:schemeClr val="bg1">
                    <a:alpha val="50267"/>
                  </a:schemeClr>
                </a:solidFill>
                <a:latin typeface="+mn-lt"/>
              </a:rPr>
              <a:t>septembre</a:t>
            </a:r>
            <a:r>
              <a:rPr lang="en-CA" sz="2200" dirty="0">
                <a:solidFill>
                  <a:schemeClr val="bg1">
                    <a:alpha val="50267"/>
                  </a:schemeClr>
                </a:solidFill>
                <a:latin typeface="+mn-lt"/>
              </a:rPr>
              <a:t> 2024 </a:t>
            </a:r>
          </a:p>
          <a:p>
            <a:pPr marL="457200" indent="-457200" algn="l">
              <a:spcAft>
                <a:spcPts val="600"/>
              </a:spcAft>
              <a:buFont typeface="+mj-lt"/>
              <a:buAutoNum type="arabicPeriod"/>
            </a:pPr>
            <a:r>
              <a:rPr lang="en-CA" sz="2200" dirty="0">
                <a:solidFill>
                  <a:schemeClr val="bg1">
                    <a:alpha val="50267"/>
                  </a:schemeClr>
                </a:solidFill>
                <a:latin typeface="+mn-lt"/>
              </a:rPr>
              <a:t>Faits </a:t>
            </a:r>
            <a:r>
              <a:rPr lang="en-CA" sz="2200" dirty="0" err="1">
                <a:solidFill>
                  <a:schemeClr val="bg1">
                    <a:alpha val="50267"/>
                  </a:schemeClr>
                </a:solidFill>
                <a:latin typeface="+mn-lt"/>
              </a:rPr>
              <a:t>saillants</a:t>
            </a:r>
            <a:r>
              <a:rPr lang="en-CA" sz="2200" dirty="0">
                <a:solidFill>
                  <a:schemeClr val="bg1">
                    <a:alpha val="50267"/>
                  </a:schemeClr>
                </a:solidFill>
                <a:latin typeface="+mn-lt"/>
              </a:rPr>
              <a:t> 2024</a:t>
            </a:r>
          </a:p>
          <a:p>
            <a:pPr marL="457200" indent="-457200" algn="l">
              <a:spcAft>
                <a:spcPts val="600"/>
              </a:spcAft>
              <a:buFont typeface="+mj-lt"/>
              <a:buAutoNum type="arabicPeriod"/>
            </a:pPr>
            <a:r>
              <a:rPr lang="en-CA" sz="2200" dirty="0" err="1">
                <a:solidFill>
                  <a:schemeClr val="bg1">
                    <a:alpha val="50000"/>
                  </a:schemeClr>
                </a:solidFill>
                <a:latin typeface="+mn-lt"/>
              </a:rPr>
              <a:t>Survol</a:t>
            </a:r>
            <a:r>
              <a:rPr lang="en-CA" sz="2200" dirty="0">
                <a:solidFill>
                  <a:schemeClr val="bg1">
                    <a:alpha val="50000"/>
                  </a:schemeClr>
                </a:solidFill>
                <a:latin typeface="+mn-lt"/>
              </a:rPr>
              <a:t> de la situation financière du </a:t>
            </a:r>
            <a:r>
              <a:rPr lang="en-CA" sz="2200" dirty="0" err="1">
                <a:solidFill>
                  <a:schemeClr val="bg1">
                    <a:alpha val="50000"/>
                  </a:schemeClr>
                </a:solidFill>
                <a:latin typeface="+mn-lt"/>
              </a:rPr>
              <a:t>Régime</a:t>
            </a:r>
            <a:br>
              <a:rPr lang="en-CA" sz="2200" dirty="0">
                <a:solidFill>
                  <a:schemeClr val="tx1">
                    <a:alpha val="50000"/>
                  </a:schemeClr>
                </a:solidFill>
                <a:latin typeface="+mn-lt"/>
              </a:rPr>
            </a:br>
            <a:r>
              <a:rPr lang="en-CA" sz="2200" dirty="0">
                <a:solidFill>
                  <a:schemeClr val="bg1">
                    <a:alpha val="50000"/>
                  </a:schemeClr>
                </a:solidFill>
                <a:latin typeface="+mn-lt"/>
              </a:rPr>
              <a:t>&gt;	</a:t>
            </a:r>
            <a:r>
              <a:rPr lang="en-CA" sz="2200" dirty="0" err="1">
                <a:solidFill>
                  <a:schemeClr val="bg1">
                    <a:alpha val="50000"/>
                  </a:schemeClr>
                </a:solidFill>
                <a:latin typeface="+mn-lt"/>
              </a:rPr>
              <a:t>Évolution</a:t>
            </a:r>
            <a:r>
              <a:rPr lang="en-CA" sz="2200" dirty="0">
                <a:solidFill>
                  <a:schemeClr val="bg1">
                    <a:alpha val="50000"/>
                  </a:schemeClr>
                </a:solidFill>
                <a:latin typeface="+mn-lt"/>
              </a:rPr>
              <a:t> de </a:t>
            </a:r>
            <a:r>
              <a:rPr lang="en-CA" sz="2200" dirty="0" err="1">
                <a:solidFill>
                  <a:schemeClr val="bg1">
                    <a:alpha val="50000"/>
                  </a:schemeClr>
                </a:solidFill>
                <a:latin typeface="+mn-lt"/>
              </a:rPr>
              <a:t>l’actif</a:t>
            </a:r>
            <a:r>
              <a:rPr lang="en-CA" sz="2200" dirty="0">
                <a:solidFill>
                  <a:schemeClr val="bg1">
                    <a:alpha val="50000"/>
                  </a:schemeClr>
                </a:solidFill>
                <a:latin typeface="+mn-lt"/>
              </a:rPr>
              <a:t> et placements</a:t>
            </a:r>
            <a:br>
              <a:rPr lang="en-CA" sz="2200" dirty="0">
                <a:solidFill>
                  <a:schemeClr val="bg1">
                    <a:alpha val="50000"/>
                  </a:schemeClr>
                </a:solidFill>
                <a:latin typeface="+mn-lt"/>
              </a:rPr>
            </a:br>
            <a:r>
              <a:rPr lang="en-CA" sz="2200" dirty="0">
                <a:solidFill>
                  <a:schemeClr val="bg1">
                    <a:alpha val="50000"/>
                  </a:schemeClr>
                </a:solidFill>
                <a:latin typeface="+mn-lt"/>
              </a:rPr>
              <a:t>&gt;	</a:t>
            </a:r>
            <a:r>
              <a:rPr lang="en-CA" sz="2200" dirty="0" err="1">
                <a:solidFill>
                  <a:schemeClr val="bg1">
                    <a:alpha val="50000"/>
                  </a:schemeClr>
                </a:solidFill>
                <a:latin typeface="+mn-lt"/>
              </a:rPr>
              <a:t>Règles</a:t>
            </a:r>
            <a:r>
              <a:rPr lang="en-CA" sz="2200" dirty="0">
                <a:solidFill>
                  <a:schemeClr val="bg1">
                    <a:alpha val="50000"/>
                  </a:schemeClr>
                </a:solidFill>
                <a:latin typeface="+mn-lt"/>
              </a:rPr>
              <a:t> de </a:t>
            </a:r>
            <a:r>
              <a:rPr lang="en-CA" sz="2200" dirty="0" err="1">
                <a:solidFill>
                  <a:schemeClr val="bg1">
                    <a:alpha val="50000"/>
                  </a:schemeClr>
                </a:solidFill>
                <a:latin typeface="+mn-lt"/>
              </a:rPr>
              <a:t>financement</a:t>
            </a:r>
            <a:r>
              <a:rPr lang="en-CA" sz="2200" dirty="0">
                <a:solidFill>
                  <a:schemeClr val="bg1">
                    <a:alpha val="50000"/>
                  </a:schemeClr>
                </a:solidFill>
                <a:latin typeface="+mn-lt"/>
              </a:rPr>
              <a:t> et </a:t>
            </a:r>
            <a:r>
              <a:rPr lang="en-CA" sz="2200" dirty="0" err="1">
                <a:solidFill>
                  <a:schemeClr val="bg1">
                    <a:alpha val="50000"/>
                  </a:schemeClr>
                </a:solidFill>
                <a:latin typeface="+mn-lt"/>
              </a:rPr>
              <a:t>évaluation</a:t>
            </a:r>
            <a:r>
              <a:rPr lang="en-CA" sz="2200" dirty="0">
                <a:solidFill>
                  <a:schemeClr val="bg1">
                    <a:alpha val="50000"/>
                  </a:schemeClr>
                </a:solidFill>
                <a:latin typeface="+mn-lt"/>
              </a:rPr>
              <a:t> 	</a:t>
            </a:r>
            <a:r>
              <a:rPr lang="en-CA" sz="2200" dirty="0" err="1">
                <a:solidFill>
                  <a:schemeClr val="bg1">
                    <a:alpha val="50000"/>
                  </a:schemeClr>
                </a:solidFill>
                <a:latin typeface="+mn-lt"/>
              </a:rPr>
              <a:t>actuarielle</a:t>
            </a:r>
            <a:endParaRPr lang="en-CA" sz="2200" dirty="0">
              <a:solidFill>
                <a:schemeClr val="bg1">
                  <a:alpha val="50000"/>
                </a:schemeClr>
              </a:solidFill>
              <a:latin typeface="+mn-lt"/>
            </a:endParaRPr>
          </a:p>
          <a:p>
            <a:pPr marL="457200" indent="-457200" algn="l">
              <a:spcAft>
                <a:spcPts val="600"/>
              </a:spcAft>
              <a:buFont typeface="+mj-lt"/>
              <a:buAutoNum type="arabicPeriod"/>
            </a:pPr>
            <a:r>
              <a:rPr lang="en-CA" sz="2200" dirty="0" err="1">
                <a:solidFill>
                  <a:schemeClr val="bg1">
                    <a:alpha val="49589"/>
                  </a:schemeClr>
                </a:solidFill>
                <a:latin typeface="+mn-lt"/>
              </a:rPr>
              <a:t>Investissement</a:t>
            </a:r>
            <a:r>
              <a:rPr lang="en-CA" sz="2200" dirty="0">
                <a:solidFill>
                  <a:schemeClr val="bg1">
                    <a:alpha val="49589"/>
                  </a:schemeClr>
                </a:solidFill>
                <a:latin typeface="+mn-lt"/>
              </a:rPr>
              <a:t> </a:t>
            </a:r>
            <a:r>
              <a:rPr lang="en-CA" sz="2200" dirty="0" err="1">
                <a:solidFill>
                  <a:schemeClr val="bg1">
                    <a:alpha val="49589"/>
                  </a:schemeClr>
                </a:solidFill>
                <a:latin typeface="+mn-lt"/>
              </a:rPr>
              <a:t>responsable</a:t>
            </a:r>
            <a:r>
              <a:rPr lang="en-CA" sz="2200" dirty="0">
                <a:solidFill>
                  <a:schemeClr val="bg1">
                    <a:alpha val="49589"/>
                  </a:schemeClr>
                </a:solidFill>
                <a:latin typeface="+mn-lt"/>
              </a:rPr>
              <a:t> (IR)</a:t>
            </a:r>
          </a:p>
          <a:p>
            <a:pPr marL="457200" indent="-457200" algn="l">
              <a:spcAft>
                <a:spcPts val="600"/>
              </a:spcAft>
              <a:buFont typeface="+mj-lt"/>
              <a:buAutoNum type="arabicPeriod"/>
            </a:pPr>
            <a:r>
              <a:rPr lang="en-CA" sz="2800" b="1" dirty="0">
                <a:latin typeface="+mn-lt"/>
              </a:rPr>
              <a:t>Administration et </a:t>
            </a:r>
            <a:r>
              <a:rPr lang="en-CA" sz="2800" b="1" dirty="0" err="1">
                <a:latin typeface="+mn-lt"/>
              </a:rPr>
              <a:t>gouvernance</a:t>
            </a:r>
            <a:endParaRPr lang="en-CA" sz="2800" b="1" dirty="0">
              <a:latin typeface="+mn-lt"/>
            </a:endParaRPr>
          </a:p>
          <a:p>
            <a:pPr marL="457200" indent="-457200" algn="l">
              <a:spcAft>
                <a:spcPts val="600"/>
              </a:spcAft>
              <a:buFont typeface="+mj-lt"/>
              <a:buAutoNum type="arabicPeriod"/>
            </a:pPr>
            <a:r>
              <a:rPr lang="en-CA" sz="2200" dirty="0" err="1">
                <a:solidFill>
                  <a:schemeClr val="bg1">
                    <a:alpha val="49589"/>
                  </a:schemeClr>
                </a:solidFill>
                <a:latin typeface="+mn-lt"/>
              </a:rPr>
              <a:t>Période</a:t>
            </a:r>
            <a:r>
              <a:rPr lang="en-CA" sz="2200" dirty="0">
                <a:solidFill>
                  <a:schemeClr val="bg1">
                    <a:alpha val="49589"/>
                  </a:schemeClr>
                </a:solidFill>
                <a:latin typeface="+mn-lt"/>
              </a:rPr>
              <a:t> de questions</a:t>
            </a:r>
          </a:p>
        </p:txBody>
      </p:sp>
    </p:spTree>
    <p:extLst>
      <p:ext uri="{BB962C8B-B14F-4D97-AF65-F5344CB8AC3E}">
        <p14:creationId xmlns:p14="http://schemas.microsoft.com/office/powerpoint/2010/main" val="2964397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a:fld id="{81D60167-4931-47E6-BA6A-407CBD079E47}" type="slidenum">
              <a:rPr lang="fr-CA" smtClean="0"/>
              <a:pPr marL="200025"/>
              <a:t>32</a:t>
            </a:fld>
            <a:endParaRPr lang="fr-CA" dirty="0"/>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4" name="Titre 1">
            <a:extLst>
              <a:ext uri="{FF2B5EF4-FFF2-40B4-BE49-F238E27FC236}">
                <a16:creationId xmlns:a16="http://schemas.microsoft.com/office/drawing/2014/main" id="{D8015CF6-BCE6-3376-C726-AA6DC1427730}"/>
              </a:ext>
            </a:extLst>
          </p:cNvPr>
          <p:cNvSpPr>
            <a:spLocks noGrp="1"/>
          </p:cNvSpPr>
          <p:nvPr>
            <p:ph type="title"/>
          </p:nvPr>
        </p:nvSpPr>
        <p:spPr>
          <a:xfrm>
            <a:off x="885776" y="510585"/>
            <a:ext cx="11306224" cy="879085"/>
          </a:xfrm>
        </p:spPr>
        <p:txBody>
          <a:bodyPr>
            <a:noAutofit/>
          </a:bodyPr>
          <a:lstStyle/>
          <a:p>
            <a:r>
              <a:rPr lang="fr-CA" sz="4400" dirty="0"/>
              <a:t>Évolution de la participation en 2024</a:t>
            </a:r>
            <a:br>
              <a:rPr lang="fr-CA" sz="4400" dirty="0"/>
            </a:br>
            <a:endParaRPr lang="fr-CA" sz="2800" b="1" dirty="0">
              <a:solidFill>
                <a:schemeClr val="accent1"/>
              </a:solidFill>
            </a:endParaRPr>
          </a:p>
        </p:txBody>
      </p:sp>
      <p:graphicFrame>
        <p:nvGraphicFramePr>
          <p:cNvPr id="12" name="Tableau 8">
            <a:extLst>
              <a:ext uri="{FF2B5EF4-FFF2-40B4-BE49-F238E27FC236}">
                <a16:creationId xmlns:a16="http://schemas.microsoft.com/office/drawing/2014/main" id="{BA2F27DF-37A3-6780-3B77-4801A08FBED2}"/>
              </a:ext>
            </a:extLst>
          </p:cNvPr>
          <p:cNvGraphicFramePr>
            <a:graphicFrameLocks noGrp="1"/>
          </p:cNvGraphicFramePr>
          <p:nvPr>
            <p:extLst>
              <p:ext uri="{D42A27DB-BD31-4B8C-83A1-F6EECF244321}">
                <p14:modId xmlns:p14="http://schemas.microsoft.com/office/powerpoint/2010/main" val="1314415071"/>
              </p:ext>
            </p:extLst>
          </p:nvPr>
        </p:nvGraphicFramePr>
        <p:xfrm>
          <a:off x="939844" y="1389670"/>
          <a:ext cx="10312311" cy="4341205"/>
        </p:xfrm>
        <a:graphic>
          <a:graphicData uri="http://schemas.openxmlformats.org/drawingml/2006/table">
            <a:tbl>
              <a:tblPr lastRow="1" bandRow="1">
                <a:effectLst/>
                <a:tableStyleId>{18603FDC-E32A-4AB5-989C-0864C3EAD2B8}</a:tableStyleId>
              </a:tblPr>
              <a:tblGrid>
                <a:gridCol w="7249110">
                  <a:extLst>
                    <a:ext uri="{9D8B030D-6E8A-4147-A177-3AD203B41FA5}">
                      <a16:colId xmlns:a16="http://schemas.microsoft.com/office/drawing/2014/main" val="20000"/>
                    </a:ext>
                  </a:extLst>
                </a:gridCol>
                <a:gridCol w="3063201">
                  <a:extLst>
                    <a:ext uri="{9D8B030D-6E8A-4147-A177-3AD203B41FA5}">
                      <a16:colId xmlns:a16="http://schemas.microsoft.com/office/drawing/2014/main" val="20001"/>
                    </a:ext>
                  </a:extLst>
                </a:gridCol>
              </a:tblGrid>
              <a:tr h="0">
                <a:tc>
                  <a:txBody>
                    <a:bodyPr/>
                    <a:lstStyle/>
                    <a:p>
                      <a:endParaRPr lang="fr-FR" b="0" dirty="0">
                        <a:solidFill>
                          <a:schemeClr val="bg1"/>
                        </a:solidFill>
                      </a:endParaRPr>
                    </a:p>
                  </a:txBody>
                  <a:tcPr marL="108000" marT="140400" marB="140400">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b="1" dirty="0">
                          <a:solidFill>
                            <a:schemeClr val="tx1"/>
                          </a:solidFill>
                        </a:rPr>
                        <a:t>2024</a:t>
                      </a:r>
                    </a:p>
                  </a:txBody>
                  <a:tcPr marL="108000" marT="140400" marB="140400">
                    <a:noFill/>
                  </a:tcPr>
                </a:tc>
                <a:extLst>
                  <a:ext uri="{0D108BD9-81ED-4DB2-BD59-A6C34878D82A}">
                    <a16:rowId xmlns:a16="http://schemas.microsoft.com/office/drawing/2014/main" val="10000"/>
                  </a:ext>
                </a:extLst>
              </a:tr>
              <a:tr h="450869">
                <a:tc>
                  <a:txBody>
                    <a:bodyPr/>
                    <a:lstStyle/>
                    <a:p>
                      <a:pPr algn="l"/>
                      <a:r>
                        <a:rPr lang="fr-FR" sz="1600" b="1" baseline="0" dirty="0">
                          <a:solidFill>
                            <a:schemeClr val="bg1"/>
                          </a:solidFill>
                        </a:rPr>
                        <a:t>Participation active au début de l’année</a:t>
                      </a:r>
                    </a:p>
                  </a:txBody>
                  <a:tcPr marL="108000" marT="140400" marB="140400">
                    <a:solidFill>
                      <a:schemeClr val="accent1"/>
                    </a:solidFill>
                  </a:tcPr>
                </a:tc>
                <a:tc>
                  <a:txBody>
                    <a:bodyPr/>
                    <a:lstStyle/>
                    <a:p>
                      <a:pPr algn="ctr"/>
                      <a:r>
                        <a:rPr lang="fr-FR" sz="1400" b="1" dirty="0">
                          <a:solidFill>
                            <a:schemeClr val="bg1"/>
                          </a:solidFill>
                        </a:rPr>
                        <a:t>7 157</a:t>
                      </a:r>
                    </a:p>
                  </a:txBody>
                  <a:tcPr marL="108000" marT="140400" marB="140400">
                    <a:solidFill>
                      <a:schemeClr val="accent1"/>
                    </a:solidFill>
                  </a:tcPr>
                </a:tc>
                <a:extLst>
                  <a:ext uri="{0D108BD9-81ED-4DB2-BD59-A6C34878D82A}">
                    <a16:rowId xmlns:a16="http://schemas.microsoft.com/office/drawing/2014/main" val="10002"/>
                  </a:ext>
                </a:extLst>
              </a:tr>
              <a:tr h="354057">
                <a:tc>
                  <a:txBody>
                    <a:bodyPr/>
                    <a:lstStyle/>
                    <a:p>
                      <a:pPr algn="l"/>
                      <a:r>
                        <a:rPr lang="fr-FR" sz="1600" b="0" baseline="0" dirty="0">
                          <a:solidFill>
                            <a:schemeClr val="bg1"/>
                          </a:solidFill>
                        </a:rPr>
                        <a:t>        Nouvelles adhésions et réactivations de dossiers</a:t>
                      </a:r>
                    </a:p>
                  </a:txBody>
                  <a:tcPr marL="108000" marT="72000" marB="72000"/>
                </a:tc>
                <a:tc>
                  <a:txBody>
                    <a:bodyPr/>
                    <a:lstStyle/>
                    <a:p>
                      <a:pPr algn="ctr"/>
                      <a:r>
                        <a:rPr lang="fr-FR" sz="1400" dirty="0">
                          <a:solidFill>
                            <a:schemeClr val="bg1"/>
                          </a:solidFill>
                        </a:rPr>
                        <a:t>778</a:t>
                      </a:r>
                    </a:p>
                  </a:txBody>
                  <a:tcPr marL="108000" marT="72000" marB="72000"/>
                </a:tc>
                <a:extLst>
                  <a:ext uri="{0D108BD9-81ED-4DB2-BD59-A6C34878D82A}">
                    <a16:rowId xmlns:a16="http://schemas.microsoft.com/office/drawing/2014/main" val="2390464247"/>
                  </a:ext>
                </a:extLst>
              </a:tr>
              <a:tr h="354057">
                <a:tc>
                  <a:txBody>
                    <a:bodyPr/>
                    <a:lstStyle/>
                    <a:p>
                      <a:pPr algn="l"/>
                      <a:r>
                        <a:rPr lang="fr-FR" sz="1600" b="0" baseline="0" dirty="0">
                          <a:solidFill>
                            <a:schemeClr val="bg1"/>
                          </a:solidFill>
                        </a:rPr>
                        <a:t>        Retraites et décès au cours de l’année</a:t>
                      </a:r>
                    </a:p>
                  </a:txBody>
                  <a:tcPr marL="108000" marT="72000" marB="72000"/>
                </a:tc>
                <a:tc>
                  <a:txBody>
                    <a:bodyPr/>
                    <a:lstStyle/>
                    <a:p>
                      <a:pPr algn="ctr"/>
                      <a:r>
                        <a:rPr lang="fr-FR" sz="1400" dirty="0">
                          <a:solidFill>
                            <a:schemeClr val="bg1"/>
                          </a:solidFill>
                        </a:rPr>
                        <a:t>(222)</a:t>
                      </a:r>
                    </a:p>
                  </a:txBody>
                  <a:tcPr marL="108000" marT="72000" marB="72000"/>
                </a:tc>
                <a:extLst>
                  <a:ext uri="{0D108BD9-81ED-4DB2-BD59-A6C34878D82A}">
                    <a16:rowId xmlns:a16="http://schemas.microsoft.com/office/drawing/2014/main" val="2726011607"/>
                  </a:ext>
                </a:extLst>
              </a:tr>
              <a:tr h="354057">
                <a:tc>
                  <a:txBody>
                    <a:bodyPr/>
                    <a:lstStyle/>
                    <a:p>
                      <a:pPr algn="l"/>
                      <a:r>
                        <a:rPr lang="fr-FR" sz="1600" b="0" baseline="0" dirty="0">
                          <a:solidFill>
                            <a:schemeClr val="bg1"/>
                          </a:solidFill>
                        </a:rPr>
                        <a:t>        Autres cessations de participation active</a:t>
                      </a:r>
                    </a:p>
                  </a:txBody>
                  <a:tcPr marL="108000" marT="72000" marB="72000"/>
                </a:tc>
                <a:tc>
                  <a:txBody>
                    <a:bodyPr/>
                    <a:lstStyle/>
                    <a:p>
                      <a:pPr algn="ctr"/>
                      <a:r>
                        <a:rPr lang="fr-FR" sz="1400" dirty="0">
                          <a:solidFill>
                            <a:schemeClr val="bg1"/>
                          </a:solidFill>
                        </a:rPr>
                        <a:t>(441)</a:t>
                      </a:r>
                    </a:p>
                  </a:txBody>
                  <a:tcPr marL="108000" marT="72000" marB="72000"/>
                </a:tc>
                <a:extLst>
                  <a:ext uri="{0D108BD9-81ED-4DB2-BD59-A6C34878D82A}">
                    <a16:rowId xmlns:a16="http://schemas.microsoft.com/office/drawing/2014/main" val="3619946619"/>
                  </a:ext>
                </a:extLst>
              </a:tr>
              <a:tr h="450869">
                <a:tc>
                  <a:txBody>
                    <a:bodyPr/>
                    <a:lstStyle/>
                    <a:p>
                      <a:pPr algn="l"/>
                      <a:r>
                        <a:rPr lang="fr-FR" sz="1600" b="1" baseline="0" dirty="0">
                          <a:solidFill>
                            <a:schemeClr val="bg1"/>
                          </a:solidFill>
                        </a:rPr>
                        <a:t>Participation active à la fin de l’année</a:t>
                      </a:r>
                    </a:p>
                  </a:txBody>
                  <a:tcPr marL="108000" marT="140400" marB="140400">
                    <a:solidFill>
                      <a:schemeClr val="accent1"/>
                    </a:solidFill>
                  </a:tcPr>
                </a:tc>
                <a:tc>
                  <a:txBody>
                    <a:bodyPr/>
                    <a:lstStyle/>
                    <a:p>
                      <a:pPr algn="ctr"/>
                      <a:r>
                        <a:rPr lang="fr-FR" sz="1400" b="1" dirty="0">
                          <a:solidFill>
                            <a:schemeClr val="bg1"/>
                          </a:solidFill>
                        </a:rPr>
                        <a:t>7 272</a:t>
                      </a:r>
                    </a:p>
                  </a:txBody>
                  <a:tcPr marL="108000" marT="140400" marB="140400">
                    <a:solidFill>
                      <a:schemeClr val="accent1"/>
                    </a:solidFill>
                  </a:tcPr>
                </a:tc>
                <a:extLst>
                  <a:ext uri="{0D108BD9-81ED-4DB2-BD59-A6C34878D82A}">
                    <a16:rowId xmlns:a16="http://schemas.microsoft.com/office/drawing/2014/main" val="10003"/>
                  </a:ext>
                </a:extLst>
              </a:tr>
              <a:tr h="450869">
                <a:tc>
                  <a:txBody>
                    <a:bodyPr/>
                    <a:lstStyle/>
                    <a:p>
                      <a:pPr algn="l"/>
                      <a:r>
                        <a:rPr lang="fr-FR" sz="1600" b="1" baseline="0" dirty="0">
                          <a:solidFill>
                            <a:schemeClr val="bg1"/>
                          </a:solidFill>
                        </a:rPr>
                        <a:t>Personnes retraitées</a:t>
                      </a:r>
                    </a:p>
                  </a:txBody>
                  <a:tcPr marL="108000" marT="140400" marB="140400"/>
                </a:tc>
                <a:tc>
                  <a:txBody>
                    <a:bodyPr/>
                    <a:lstStyle/>
                    <a:p>
                      <a:pPr algn="ctr"/>
                      <a:r>
                        <a:rPr lang="fr-FR" sz="1400" dirty="0">
                          <a:solidFill>
                            <a:schemeClr val="bg1"/>
                          </a:solidFill>
                        </a:rPr>
                        <a:t>6 156</a:t>
                      </a:r>
                    </a:p>
                  </a:txBody>
                  <a:tcPr marL="108000" marT="140400" marB="140400"/>
                </a:tc>
                <a:extLst>
                  <a:ext uri="{0D108BD9-81ED-4DB2-BD59-A6C34878D82A}">
                    <a16:rowId xmlns:a16="http://schemas.microsoft.com/office/drawing/2014/main" val="511980079"/>
                  </a:ext>
                </a:extLst>
              </a:tr>
              <a:tr h="0">
                <a:tc>
                  <a:txBody>
                    <a:bodyPr/>
                    <a:lstStyle/>
                    <a:p>
                      <a:pPr algn="l"/>
                      <a:r>
                        <a:rPr lang="fr-FR" sz="1600" b="1" baseline="0" dirty="0">
                          <a:solidFill>
                            <a:schemeClr val="bg1"/>
                          </a:solidFill>
                        </a:rPr>
                        <a:t>Personnes en rente différée</a:t>
                      </a:r>
                    </a:p>
                  </a:txBody>
                  <a:tcPr marL="108000" marT="140400" marB="140400"/>
                </a:tc>
                <a:tc>
                  <a:txBody>
                    <a:bodyPr/>
                    <a:lstStyle/>
                    <a:p>
                      <a:pPr algn="ctr"/>
                      <a:r>
                        <a:rPr lang="fr-FR" sz="1400" dirty="0">
                          <a:solidFill>
                            <a:schemeClr val="bg1"/>
                          </a:solidFill>
                        </a:rPr>
                        <a:t>1 940</a:t>
                      </a:r>
                    </a:p>
                  </a:txBody>
                  <a:tcPr marL="108000" marT="140400" marB="140400"/>
                </a:tc>
                <a:extLst>
                  <a:ext uri="{0D108BD9-81ED-4DB2-BD59-A6C34878D82A}">
                    <a16:rowId xmlns:a16="http://schemas.microsoft.com/office/drawing/2014/main" val="310095971"/>
                  </a:ext>
                </a:extLst>
              </a:tr>
              <a:tr h="524005">
                <a:tc>
                  <a:txBody>
                    <a:bodyPr/>
                    <a:lstStyle/>
                    <a:p>
                      <a:pPr algn="l"/>
                      <a:r>
                        <a:rPr lang="fr-CA" sz="1800" b="1" baseline="0" dirty="0">
                          <a:solidFill>
                            <a:schemeClr val="bg1"/>
                          </a:solidFill>
                        </a:rPr>
                        <a:t>Participation totale (active et non active) à la fin de l’année</a:t>
                      </a:r>
                    </a:p>
                  </a:txBody>
                  <a:tcPr marL="108000" marT="72000" marB="72000">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rPr>
                        <a:t>15 368</a:t>
                      </a:r>
                    </a:p>
                  </a:txBody>
                  <a:tcPr marL="108000" marT="72000" marB="72000">
                    <a:solidFill>
                      <a:schemeClr val="accent1"/>
                    </a:solidFill>
                  </a:tcPr>
                </a:tc>
                <a:extLst>
                  <a:ext uri="{0D108BD9-81ED-4DB2-BD59-A6C34878D82A}">
                    <a16:rowId xmlns:a16="http://schemas.microsoft.com/office/drawing/2014/main" val="3097078049"/>
                  </a:ext>
                </a:extLst>
              </a:tr>
            </a:tbl>
          </a:graphicData>
        </a:graphic>
      </p:graphicFrame>
    </p:spTree>
    <p:extLst>
      <p:ext uri="{BB962C8B-B14F-4D97-AF65-F5344CB8AC3E}">
        <p14:creationId xmlns:p14="http://schemas.microsoft.com/office/powerpoint/2010/main" val="72136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25"/>
          </p:nvPr>
        </p:nvSpPr>
        <p:spPr/>
        <p:txBody>
          <a:bodyPr/>
          <a:lstStyle/>
          <a:p>
            <a:pPr marL="200025"/>
            <a:fld id="{81D60167-4931-47E6-BA6A-407CBD079E47}" type="slidenum">
              <a:rPr lang="fr-CA" smtClean="0"/>
              <a:pPr marL="200025"/>
              <a:t>33</a:t>
            </a:fld>
            <a:endParaRPr lang="fr-CA" dirty="0"/>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4" name="Titre 1">
            <a:extLst>
              <a:ext uri="{FF2B5EF4-FFF2-40B4-BE49-F238E27FC236}">
                <a16:creationId xmlns:a16="http://schemas.microsoft.com/office/drawing/2014/main" id="{D8015CF6-BCE6-3376-C726-AA6DC1427730}"/>
              </a:ext>
            </a:extLst>
          </p:cNvPr>
          <p:cNvSpPr>
            <a:spLocks noGrp="1"/>
          </p:cNvSpPr>
          <p:nvPr>
            <p:ph type="title"/>
          </p:nvPr>
        </p:nvSpPr>
        <p:spPr>
          <a:xfrm>
            <a:off x="885776" y="510585"/>
            <a:ext cx="11306224" cy="879085"/>
          </a:xfrm>
        </p:spPr>
        <p:txBody>
          <a:bodyPr>
            <a:noAutofit/>
          </a:bodyPr>
          <a:lstStyle/>
          <a:p>
            <a:r>
              <a:rPr lang="fr-CA" sz="4400" dirty="0"/>
              <a:t>Évolution de la participation</a:t>
            </a:r>
            <a:br>
              <a:rPr lang="fr-CA" sz="4400" dirty="0"/>
            </a:br>
            <a:r>
              <a:rPr lang="fr-CA" sz="3600" b="1" dirty="0">
                <a:solidFill>
                  <a:schemeClr val="accent2"/>
                </a:solidFill>
              </a:rPr>
              <a:t>pour les actifs, retraités et différés</a:t>
            </a:r>
            <a:br>
              <a:rPr lang="fr-CA" sz="4400" dirty="0"/>
            </a:br>
            <a:endParaRPr lang="fr-CA" sz="2800" b="1" dirty="0">
              <a:solidFill>
                <a:schemeClr val="accent1"/>
              </a:solidFill>
            </a:endParaRPr>
          </a:p>
        </p:txBody>
      </p:sp>
      <p:graphicFrame>
        <p:nvGraphicFramePr>
          <p:cNvPr id="3" name="Espace réservé du contenu 4">
            <a:extLst>
              <a:ext uri="{FF2B5EF4-FFF2-40B4-BE49-F238E27FC236}">
                <a16:creationId xmlns:a16="http://schemas.microsoft.com/office/drawing/2014/main" id="{A06A4AE5-4564-14DC-9856-EFA6D13B0482}"/>
              </a:ext>
            </a:extLst>
          </p:cNvPr>
          <p:cNvGraphicFramePr>
            <a:graphicFrameLocks/>
          </p:cNvGraphicFramePr>
          <p:nvPr>
            <p:extLst>
              <p:ext uri="{D42A27DB-BD31-4B8C-83A1-F6EECF244321}">
                <p14:modId xmlns:p14="http://schemas.microsoft.com/office/powerpoint/2010/main" val="115592825"/>
              </p:ext>
            </p:extLst>
          </p:nvPr>
        </p:nvGraphicFramePr>
        <p:xfrm>
          <a:off x="868680" y="1680754"/>
          <a:ext cx="10731458" cy="44576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364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16"/>
          </p:nvPr>
        </p:nvSpPr>
        <p:spPr/>
        <p:txBody>
          <a:bodyPr/>
          <a:lstStyle/>
          <a:p>
            <a:pPr marL="200025"/>
            <a:fld id="{81D60167-4931-47E6-BA6A-407CBD079E47}" type="slidenum">
              <a:rPr lang="fr-CA" smtClean="0"/>
              <a:pPr marL="200025"/>
              <a:t>34</a:t>
            </a:fld>
            <a:endParaRPr lang="fr-CA" dirty="0"/>
          </a:p>
        </p:txBody>
      </p:sp>
      <p:sp>
        <p:nvSpPr>
          <p:cNvPr id="4" name="Titre 1">
            <a:extLst>
              <a:ext uri="{FF2B5EF4-FFF2-40B4-BE49-F238E27FC236}">
                <a16:creationId xmlns:a16="http://schemas.microsoft.com/office/drawing/2014/main" id="{D8015CF6-BCE6-3376-C726-AA6DC1427730}"/>
              </a:ext>
            </a:extLst>
          </p:cNvPr>
          <p:cNvSpPr>
            <a:spLocks noGrp="1"/>
          </p:cNvSpPr>
          <p:nvPr>
            <p:ph type="ctrTitle"/>
          </p:nvPr>
        </p:nvSpPr>
        <p:spPr>
          <a:xfrm>
            <a:off x="868680" y="1033272"/>
            <a:ext cx="4198869" cy="2838202"/>
          </a:xfrm>
        </p:spPr>
        <p:txBody>
          <a:bodyPr>
            <a:noAutofit/>
          </a:bodyPr>
          <a:lstStyle/>
          <a:p>
            <a:r>
              <a:rPr lang="fr-CA" sz="4400" dirty="0"/>
              <a:t>Répartition </a:t>
            </a:r>
            <a:br>
              <a:rPr lang="fr-CA" sz="4400" dirty="0"/>
            </a:br>
            <a:r>
              <a:rPr lang="fr-CA" sz="4400" dirty="0"/>
              <a:t>des participantes et des participants actifs selon le groupe d’emploi</a:t>
            </a:r>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graphicFrame>
        <p:nvGraphicFramePr>
          <p:cNvPr id="7" name="Espace réservé du contenu 11">
            <a:extLst>
              <a:ext uri="{FF2B5EF4-FFF2-40B4-BE49-F238E27FC236}">
                <a16:creationId xmlns:a16="http://schemas.microsoft.com/office/drawing/2014/main" id="{0B3F9C41-6E44-133B-E886-FCEB066D004C}"/>
              </a:ext>
            </a:extLst>
          </p:cNvPr>
          <p:cNvGraphicFramePr>
            <a:graphicFrameLocks/>
          </p:cNvGraphicFramePr>
          <p:nvPr/>
        </p:nvGraphicFramePr>
        <p:xfrm>
          <a:off x="6763891" y="1351113"/>
          <a:ext cx="3951514" cy="3864226"/>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e 44">
            <a:extLst>
              <a:ext uri="{FF2B5EF4-FFF2-40B4-BE49-F238E27FC236}">
                <a16:creationId xmlns:a16="http://schemas.microsoft.com/office/drawing/2014/main" id="{B0C014FD-CBC5-E58F-AF46-6CA932D36E1A}"/>
              </a:ext>
            </a:extLst>
          </p:cNvPr>
          <p:cNvGrpSpPr/>
          <p:nvPr/>
        </p:nvGrpSpPr>
        <p:grpSpPr>
          <a:xfrm>
            <a:off x="7757525" y="2301103"/>
            <a:ext cx="2070026" cy="2070026"/>
            <a:chOff x="3609863" y="3457319"/>
            <a:chExt cx="2070026" cy="2070026"/>
          </a:xfrm>
        </p:grpSpPr>
        <p:sp>
          <p:nvSpPr>
            <p:cNvPr id="9" name="Ellipse 43">
              <a:extLst>
                <a:ext uri="{FF2B5EF4-FFF2-40B4-BE49-F238E27FC236}">
                  <a16:creationId xmlns:a16="http://schemas.microsoft.com/office/drawing/2014/main" id="{B3DFEAFF-D7A4-5BE8-97E0-94ED25507E5B}"/>
                </a:ext>
              </a:extLst>
            </p:cNvPr>
            <p:cNvSpPr>
              <a:spLocks noChangeAspect="1"/>
            </p:cNvSpPr>
            <p:nvPr/>
          </p:nvSpPr>
          <p:spPr>
            <a:xfrm>
              <a:off x="3609863" y="3457319"/>
              <a:ext cx="2070026" cy="207002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AEC8C558-7EDC-4FCF-C393-C3EA0B420FDD}"/>
                </a:ext>
              </a:extLst>
            </p:cNvPr>
            <p:cNvSpPr/>
            <p:nvPr/>
          </p:nvSpPr>
          <p:spPr>
            <a:xfrm>
              <a:off x="3910115" y="3913174"/>
              <a:ext cx="184731" cy="400110"/>
            </a:xfrm>
            <a:prstGeom prst="rect">
              <a:avLst/>
            </a:prstGeom>
          </p:spPr>
          <p:txBody>
            <a:bodyPr wrap="none">
              <a:spAutoFit/>
            </a:bodyPr>
            <a:lstStyle/>
            <a:p>
              <a:endParaRPr lang="fr-CA" sz="2000" b="1" dirty="0">
                <a:solidFill>
                  <a:schemeClr val="tx2"/>
                </a:solidFill>
              </a:endParaRPr>
            </a:p>
          </p:txBody>
        </p:sp>
      </p:grpSp>
      <p:grpSp>
        <p:nvGrpSpPr>
          <p:cNvPr id="11" name="Groupe 24">
            <a:extLst>
              <a:ext uri="{FF2B5EF4-FFF2-40B4-BE49-F238E27FC236}">
                <a16:creationId xmlns:a16="http://schemas.microsoft.com/office/drawing/2014/main" id="{A94E3635-4474-AC39-AA28-1C5276FB48E9}"/>
              </a:ext>
            </a:extLst>
          </p:cNvPr>
          <p:cNvGrpSpPr/>
          <p:nvPr/>
        </p:nvGrpSpPr>
        <p:grpSpPr>
          <a:xfrm>
            <a:off x="10299268" y="1285931"/>
            <a:ext cx="1486332" cy="778205"/>
            <a:chOff x="6260506" y="2357619"/>
            <a:chExt cx="1486332" cy="778205"/>
          </a:xfrm>
        </p:grpSpPr>
        <p:sp>
          <p:nvSpPr>
            <p:cNvPr id="12" name="Rectangle 11">
              <a:extLst>
                <a:ext uri="{FF2B5EF4-FFF2-40B4-BE49-F238E27FC236}">
                  <a16:creationId xmlns:a16="http://schemas.microsoft.com/office/drawing/2014/main" id="{00BC5E09-5A1A-8C57-C2DC-B84DE4E1B440}"/>
                </a:ext>
              </a:extLst>
            </p:cNvPr>
            <p:cNvSpPr/>
            <p:nvPr/>
          </p:nvSpPr>
          <p:spPr>
            <a:xfrm flipH="1">
              <a:off x="6260506" y="2357619"/>
              <a:ext cx="1486332" cy="772012"/>
            </a:xfrm>
            <a:prstGeom prst="rect">
              <a:avLst/>
            </a:prstGeom>
            <a:solidFill>
              <a:srgbClr val="FFFFFF">
                <a:alpha val="50196"/>
              </a:srgbClr>
            </a:solidFill>
          </p:spPr>
          <p:txBody>
            <a:bodyPr wrap="none" anchor="ctr">
              <a:noAutofit/>
            </a:bodyPr>
            <a:lstStyle/>
            <a:p>
              <a:r>
                <a:rPr lang="fr-FR" sz="2000" b="1" dirty="0">
                  <a:cs typeface="Verdana"/>
                </a:rPr>
                <a:t>28 %</a:t>
              </a:r>
              <a:br>
                <a:rPr lang="fr-FR" sz="2000" b="1" dirty="0">
                  <a:solidFill>
                    <a:srgbClr val="676767"/>
                  </a:solidFill>
                  <a:cs typeface="Verdana"/>
                </a:rPr>
              </a:br>
              <a:r>
                <a:rPr lang="fr-FR" sz="1400" dirty="0">
                  <a:solidFill>
                    <a:srgbClr val="676767"/>
                  </a:solidFill>
                  <a:cs typeface="Verdana"/>
                </a:rPr>
                <a:t>PERSONNEL </a:t>
              </a:r>
              <a:br>
                <a:rPr lang="fr-FR" sz="1400" dirty="0">
                  <a:solidFill>
                    <a:srgbClr val="676767"/>
                  </a:solidFill>
                  <a:cs typeface="Verdana"/>
                </a:rPr>
              </a:br>
              <a:r>
                <a:rPr lang="fr-FR" sz="1400" dirty="0">
                  <a:solidFill>
                    <a:srgbClr val="676767"/>
                  </a:solidFill>
                  <a:cs typeface="Verdana"/>
                </a:rPr>
                <a:t>DE SOUTIEN</a:t>
              </a:r>
            </a:p>
          </p:txBody>
        </p:sp>
        <p:cxnSp>
          <p:nvCxnSpPr>
            <p:cNvPr id="13" name="Connecteur droit 53">
              <a:extLst>
                <a:ext uri="{FF2B5EF4-FFF2-40B4-BE49-F238E27FC236}">
                  <a16:creationId xmlns:a16="http://schemas.microsoft.com/office/drawing/2014/main" id="{26E75494-266A-24F6-85B0-998B981B7C16}"/>
                </a:ext>
              </a:extLst>
            </p:cNvPr>
            <p:cNvCxnSpPr/>
            <p:nvPr/>
          </p:nvCxnSpPr>
          <p:spPr>
            <a:xfrm>
              <a:off x="6260506" y="3135824"/>
              <a:ext cx="1486331"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e 35">
            <a:extLst>
              <a:ext uri="{FF2B5EF4-FFF2-40B4-BE49-F238E27FC236}">
                <a16:creationId xmlns:a16="http://schemas.microsoft.com/office/drawing/2014/main" id="{0C177492-54F0-6BE2-64C1-9A6F6ED424A2}"/>
              </a:ext>
            </a:extLst>
          </p:cNvPr>
          <p:cNvGrpSpPr/>
          <p:nvPr/>
        </p:nvGrpSpPr>
        <p:grpSpPr>
          <a:xfrm>
            <a:off x="5568649" y="800754"/>
            <a:ext cx="2489129" cy="1113765"/>
            <a:chOff x="6248267" y="2357619"/>
            <a:chExt cx="1498571" cy="1113765"/>
          </a:xfrm>
        </p:grpSpPr>
        <p:sp>
          <p:nvSpPr>
            <p:cNvPr id="15" name="Rectangle 14">
              <a:extLst>
                <a:ext uri="{FF2B5EF4-FFF2-40B4-BE49-F238E27FC236}">
                  <a16:creationId xmlns:a16="http://schemas.microsoft.com/office/drawing/2014/main" id="{A82D9133-21DB-9492-23A9-C4227AA33722}"/>
                </a:ext>
              </a:extLst>
            </p:cNvPr>
            <p:cNvSpPr/>
            <p:nvPr/>
          </p:nvSpPr>
          <p:spPr>
            <a:xfrm flipH="1">
              <a:off x="6260506" y="2357619"/>
              <a:ext cx="1486332" cy="734229"/>
            </a:xfrm>
            <a:prstGeom prst="rect">
              <a:avLst/>
            </a:prstGeom>
            <a:solidFill>
              <a:srgbClr val="FFFFFF">
                <a:alpha val="50196"/>
              </a:srgbClr>
            </a:solidFill>
          </p:spPr>
          <p:txBody>
            <a:bodyPr wrap="none" anchor="ctr">
              <a:noAutofit/>
            </a:bodyPr>
            <a:lstStyle/>
            <a:p>
              <a:pPr algn="r"/>
              <a:r>
                <a:rPr lang="fr-FR" sz="2000" b="1" dirty="0">
                  <a:cs typeface="Verdana"/>
                </a:rPr>
                <a:t>36 %</a:t>
              </a:r>
              <a:br>
                <a:rPr lang="fr-FR" sz="2000" b="1" dirty="0">
                  <a:solidFill>
                    <a:srgbClr val="676767"/>
                  </a:solidFill>
                  <a:cs typeface="Verdana"/>
                </a:rPr>
              </a:br>
              <a:r>
                <a:rPr lang="fr-FR" sz="1400" dirty="0">
                  <a:solidFill>
                    <a:srgbClr val="676767"/>
                  </a:solidFill>
                  <a:cs typeface="Verdana"/>
                </a:rPr>
                <a:t>CADRES,</a:t>
              </a:r>
              <a:br>
                <a:rPr lang="fr-FR" sz="1400" dirty="0">
                  <a:solidFill>
                    <a:srgbClr val="676767"/>
                  </a:solidFill>
                  <a:cs typeface="Verdana"/>
                </a:rPr>
              </a:br>
              <a:r>
                <a:rPr lang="fr-FR" sz="1400" dirty="0">
                  <a:solidFill>
                    <a:srgbClr val="676767"/>
                  </a:solidFill>
                  <a:cs typeface="Verdana"/>
                </a:rPr>
                <a:t>PROFESSIONNELS </a:t>
              </a:r>
            </a:p>
            <a:p>
              <a:pPr algn="r"/>
              <a:r>
                <a:rPr lang="fr-FR" sz="1400" dirty="0">
                  <a:solidFill>
                    <a:srgbClr val="676767"/>
                  </a:solidFill>
                  <a:cs typeface="Verdana"/>
                </a:rPr>
                <a:t>ET PROFFESSIONNELLES</a:t>
              </a:r>
            </a:p>
          </p:txBody>
        </p:sp>
        <p:cxnSp>
          <p:nvCxnSpPr>
            <p:cNvPr id="16" name="Connecteur droit 37">
              <a:extLst>
                <a:ext uri="{FF2B5EF4-FFF2-40B4-BE49-F238E27FC236}">
                  <a16:creationId xmlns:a16="http://schemas.microsoft.com/office/drawing/2014/main" id="{D8ED3609-FFA1-BBB5-8244-30FB24FF7EA9}"/>
                </a:ext>
              </a:extLst>
            </p:cNvPr>
            <p:cNvCxnSpPr/>
            <p:nvPr/>
          </p:nvCxnSpPr>
          <p:spPr>
            <a:xfrm>
              <a:off x="6248267" y="3471384"/>
              <a:ext cx="148633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 name="Groupe 38">
            <a:extLst>
              <a:ext uri="{FF2B5EF4-FFF2-40B4-BE49-F238E27FC236}">
                <a16:creationId xmlns:a16="http://schemas.microsoft.com/office/drawing/2014/main" id="{F62867BE-91BA-5208-3953-07F9C464EE35}"/>
              </a:ext>
            </a:extLst>
          </p:cNvPr>
          <p:cNvGrpSpPr/>
          <p:nvPr/>
        </p:nvGrpSpPr>
        <p:grpSpPr>
          <a:xfrm>
            <a:off x="10075179" y="4552102"/>
            <a:ext cx="2020778" cy="1227910"/>
            <a:chOff x="6260506" y="2357619"/>
            <a:chExt cx="1486332" cy="778205"/>
          </a:xfrm>
        </p:grpSpPr>
        <p:sp>
          <p:nvSpPr>
            <p:cNvPr id="18" name="Rectangle 17">
              <a:extLst>
                <a:ext uri="{FF2B5EF4-FFF2-40B4-BE49-F238E27FC236}">
                  <a16:creationId xmlns:a16="http://schemas.microsoft.com/office/drawing/2014/main" id="{5B0799CA-156E-59D6-DDE7-4D0FC30E6A27}"/>
                </a:ext>
              </a:extLst>
            </p:cNvPr>
            <p:cNvSpPr/>
            <p:nvPr/>
          </p:nvSpPr>
          <p:spPr>
            <a:xfrm flipH="1">
              <a:off x="6260506" y="2357619"/>
              <a:ext cx="1486332" cy="772012"/>
            </a:xfrm>
            <a:prstGeom prst="rect">
              <a:avLst/>
            </a:prstGeom>
            <a:solidFill>
              <a:srgbClr val="FFFFFF">
                <a:alpha val="50196"/>
              </a:srgbClr>
            </a:solidFill>
          </p:spPr>
          <p:txBody>
            <a:bodyPr wrap="none" anchor="ctr">
              <a:noAutofit/>
            </a:bodyPr>
            <a:lstStyle/>
            <a:p>
              <a:r>
                <a:rPr lang="fr-FR" sz="2000" b="1" dirty="0">
                  <a:cs typeface="Verdana"/>
                </a:rPr>
                <a:t>21 %</a:t>
              </a:r>
              <a:br>
                <a:rPr lang="fr-FR" sz="2000" b="1" dirty="0">
                  <a:solidFill>
                    <a:srgbClr val="676767"/>
                  </a:solidFill>
                  <a:cs typeface="Verdana"/>
                </a:rPr>
              </a:br>
              <a:r>
                <a:rPr lang="fr-FR" sz="1400" dirty="0">
                  <a:solidFill>
                    <a:srgbClr val="676767"/>
                  </a:solidFill>
                  <a:cs typeface="Verdana"/>
                </a:rPr>
                <a:t>PROFESSEURS</a:t>
              </a:r>
            </a:p>
            <a:p>
              <a:r>
                <a:rPr lang="fr-FR" sz="1400" dirty="0">
                  <a:solidFill>
                    <a:srgbClr val="676767"/>
                  </a:solidFill>
                  <a:cs typeface="Verdana"/>
                </a:rPr>
                <a:t>ET PROFESSEURES</a:t>
              </a:r>
            </a:p>
          </p:txBody>
        </p:sp>
        <p:cxnSp>
          <p:nvCxnSpPr>
            <p:cNvPr id="19" name="Connecteur droit 46">
              <a:extLst>
                <a:ext uri="{FF2B5EF4-FFF2-40B4-BE49-F238E27FC236}">
                  <a16:creationId xmlns:a16="http://schemas.microsoft.com/office/drawing/2014/main" id="{3765BA62-BC91-CBA3-71EA-5FE63E320C4F}"/>
                </a:ext>
              </a:extLst>
            </p:cNvPr>
            <p:cNvCxnSpPr/>
            <p:nvPr/>
          </p:nvCxnSpPr>
          <p:spPr>
            <a:xfrm>
              <a:off x="6260506" y="3135824"/>
              <a:ext cx="1486331" cy="0"/>
            </a:xfrm>
            <a:prstGeom prst="line">
              <a:avLst/>
            </a:prstGeom>
            <a:ln w="762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e 49">
            <a:extLst>
              <a:ext uri="{FF2B5EF4-FFF2-40B4-BE49-F238E27FC236}">
                <a16:creationId xmlns:a16="http://schemas.microsoft.com/office/drawing/2014/main" id="{C10974B5-6975-F76B-7EE7-2F45C99BC324}"/>
              </a:ext>
            </a:extLst>
          </p:cNvPr>
          <p:cNvGrpSpPr/>
          <p:nvPr/>
        </p:nvGrpSpPr>
        <p:grpSpPr>
          <a:xfrm>
            <a:off x="5503178" y="4884015"/>
            <a:ext cx="2254347" cy="778205"/>
            <a:chOff x="6260506" y="2357619"/>
            <a:chExt cx="1486332" cy="778205"/>
          </a:xfrm>
        </p:grpSpPr>
        <p:sp>
          <p:nvSpPr>
            <p:cNvPr id="21" name="Rectangle 20">
              <a:extLst>
                <a:ext uri="{FF2B5EF4-FFF2-40B4-BE49-F238E27FC236}">
                  <a16:creationId xmlns:a16="http://schemas.microsoft.com/office/drawing/2014/main" id="{1E4F036F-C7E9-8724-BB79-AFD54135582D}"/>
                </a:ext>
              </a:extLst>
            </p:cNvPr>
            <p:cNvSpPr/>
            <p:nvPr/>
          </p:nvSpPr>
          <p:spPr>
            <a:xfrm flipH="1">
              <a:off x="6260506" y="2357619"/>
              <a:ext cx="1486332" cy="772012"/>
            </a:xfrm>
            <a:prstGeom prst="rect">
              <a:avLst/>
            </a:prstGeom>
            <a:solidFill>
              <a:srgbClr val="FFFFFF">
                <a:alpha val="50196"/>
              </a:srgbClr>
            </a:solidFill>
          </p:spPr>
          <p:txBody>
            <a:bodyPr wrap="none" anchor="ctr">
              <a:noAutofit/>
            </a:bodyPr>
            <a:lstStyle/>
            <a:p>
              <a:pPr algn="r"/>
              <a:r>
                <a:rPr lang="fr-FR" sz="2000" b="1" dirty="0">
                  <a:cs typeface="Verdana"/>
                </a:rPr>
                <a:t>13 %</a:t>
              </a:r>
              <a:br>
                <a:rPr lang="fr-FR" sz="2000" b="1" dirty="0">
                  <a:solidFill>
                    <a:srgbClr val="676767"/>
                  </a:solidFill>
                  <a:cs typeface="Verdana"/>
                </a:rPr>
              </a:br>
              <a:r>
                <a:rPr lang="fr-FR" sz="1400" dirty="0">
                  <a:solidFill>
                    <a:srgbClr val="676767"/>
                  </a:solidFill>
                  <a:cs typeface="Verdana"/>
                </a:rPr>
                <a:t>CHARGÉS ET CHARGÉES</a:t>
              </a:r>
              <a:br>
                <a:rPr lang="fr-FR" sz="1400" dirty="0">
                  <a:solidFill>
                    <a:srgbClr val="676767"/>
                  </a:solidFill>
                  <a:cs typeface="Verdana"/>
                </a:rPr>
              </a:br>
              <a:r>
                <a:rPr lang="fr-FR" sz="1400" dirty="0">
                  <a:solidFill>
                    <a:srgbClr val="676767"/>
                  </a:solidFill>
                  <a:cs typeface="Verdana"/>
                </a:rPr>
                <a:t>DE COURS</a:t>
              </a:r>
            </a:p>
          </p:txBody>
        </p:sp>
        <p:cxnSp>
          <p:nvCxnSpPr>
            <p:cNvPr id="22" name="Connecteur droit 51">
              <a:extLst>
                <a:ext uri="{FF2B5EF4-FFF2-40B4-BE49-F238E27FC236}">
                  <a16:creationId xmlns:a16="http://schemas.microsoft.com/office/drawing/2014/main" id="{B2AF3EAC-D62B-9659-26F5-20BAF5992CF7}"/>
                </a:ext>
              </a:extLst>
            </p:cNvPr>
            <p:cNvCxnSpPr/>
            <p:nvPr/>
          </p:nvCxnSpPr>
          <p:spPr>
            <a:xfrm>
              <a:off x="6260506" y="3135824"/>
              <a:ext cx="148633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 name="Groupe 52">
            <a:extLst>
              <a:ext uri="{FF2B5EF4-FFF2-40B4-BE49-F238E27FC236}">
                <a16:creationId xmlns:a16="http://schemas.microsoft.com/office/drawing/2014/main" id="{460302F0-F393-C138-6B84-0F8B79928117}"/>
              </a:ext>
            </a:extLst>
          </p:cNvPr>
          <p:cNvGrpSpPr/>
          <p:nvPr/>
        </p:nvGrpSpPr>
        <p:grpSpPr>
          <a:xfrm>
            <a:off x="5383339" y="3277119"/>
            <a:ext cx="1486332" cy="658071"/>
            <a:chOff x="6260506" y="2477753"/>
            <a:chExt cx="1486332" cy="658071"/>
          </a:xfrm>
        </p:grpSpPr>
        <p:sp>
          <p:nvSpPr>
            <p:cNvPr id="24" name="Rectangle 23">
              <a:extLst>
                <a:ext uri="{FF2B5EF4-FFF2-40B4-BE49-F238E27FC236}">
                  <a16:creationId xmlns:a16="http://schemas.microsoft.com/office/drawing/2014/main" id="{B991D6F7-DB7F-F9E5-504B-A7A463A362BC}"/>
                </a:ext>
              </a:extLst>
            </p:cNvPr>
            <p:cNvSpPr/>
            <p:nvPr/>
          </p:nvSpPr>
          <p:spPr>
            <a:xfrm flipH="1">
              <a:off x="6260506" y="2477753"/>
              <a:ext cx="1486332" cy="651877"/>
            </a:xfrm>
            <a:prstGeom prst="rect">
              <a:avLst/>
            </a:prstGeom>
            <a:solidFill>
              <a:srgbClr val="FFFFFF">
                <a:alpha val="50196"/>
              </a:srgbClr>
            </a:solidFill>
          </p:spPr>
          <p:txBody>
            <a:bodyPr wrap="none" anchor="ctr">
              <a:noAutofit/>
            </a:bodyPr>
            <a:lstStyle/>
            <a:p>
              <a:pPr algn="r"/>
              <a:r>
                <a:rPr lang="fr-FR" sz="2000" b="1" dirty="0">
                  <a:cs typeface="Verdana"/>
                </a:rPr>
                <a:t>2 %</a:t>
              </a:r>
              <a:br>
                <a:rPr lang="fr-FR" sz="2000" b="1" dirty="0">
                  <a:solidFill>
                    <a:srgbClr val="676767"/>
                  </a:solidFill>
                  <a:cs typeface="Verdana"/>
                </a:rPr>
              </a:br>
              <a:r>
                <a:rPr lang="fr-FR" sz="1400" dirty="0">
                  <a:solidFill>
                    <a:srgbClr val="676767"/>
                  </a:solidFill>
                  <a:cs typeface="Verdana"/>
                </a:rPr>
                <a:t>AUTRES</a:t>
              </a:r>
            </a:p>
          </p:txBody>
        </p:sp>
        <p:cxnSp>
          <p:nvCxnSpPr>
            <p:cNvPr id="25" name="Connecteur droit 55">
              <a:extLst>
                <a:ext uri="{FF2B5EF4-FFF2-40B4-BE49-F238E27FC236}">
                  <a16:creationId xmlns:a16="http://schemas.microsoft.com/office/drawing/2014/main" id="{EE8083D3-D293-BE91-584C-27D8A43FC0B8}"/>
                </a:ext>
              </a:extLst>
            </p:cNvPr>
            <p:cNvCxnSpPr/>
            <p:nvPr/>
          </p:nvCxnSpPr>
          <p:spPr>
            <a:xfrm>
              <a:off x="6260506" y="3135824"/>
              <a:ext cx="1486331"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8" name="Titre 1">
            <a:extLst>
              <a:ext uri="{FF2B5EF4-FFF2-40B4-BE49-F238E27FC236}">
                <a16:creationId xmlns:a16="http://schemas.microsoft.com/office/drawing/2014/main" id="{97A72E34-5037-BECB-85B8-801561B74897}"/>
              </a:ext>
            </a:extLst>
          </p:cNvPr>
          <p:cNvSpPr txBox="1">
            <a:spLocks/>
          </p:cNvSpPr>
          <p:nvPr/>
        </p:nvSpPr>
        <p:spPr>
          <a:xfrm>
            <a:off x="479376" y="270000"/>
            <a:ext cx="11306224" cy="878400"/>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endParaRPr lang="fr-CA" dirty="0"/>
          </a:p>
        </p:txBody>
      </p:sp>
    </p:spTree>
    <p:extLst>
      <p:ext uri="{BB962C8B-B14F-4D97-AF65-F5344CB8AC3E}">
        <p14:creationId xmlns:p14="http://schemas.microsoft.com/office/powerpoint/2010/main" val="4270252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84F797-BC10-2514-491D-F92F7F60FFFA}"/>
              </a:ext>
            </a:extLst>
          </p:cNvPr>
          <p:cNvSpPr>
            <a:spLocks noGrp="1"/>
          </p:cNvSpPr>
          <p:nvPr>
            <p:ph type="sldNum" sz="quarter" idx="16"/>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4" name="Titre 1">
            <a:extLst>
              <a:ext uri="{FF2B5EF4-FFF2-40B4-BE49-F238E27FC236}">
                <a16:creationId xmlns:a16="http://schemas.microsoft.com/office/drawing/2014/main" id="{D8015CF6-BCE6-3376-C726-AA6DC1427730}"/>
              </a:ext>
            </a:extLst>
          </p:cNvPr>
          <p:cNvSpPr>
            <a:spLocks noGrp="1"/>
          </p:cNvSpPr>
          <p:nvPr>
            <p:ph type="ctrTitle"/>
          </p:nvPr>
        </p:nvSpPr>
        <p:spPr>
          <a:xfrm>
            <a:off x="868680" y="1033272"/>
            <a:ext cx="4198869" cy="2838202"/>
          </a:xfrm>
        </p:spPr>
        <p:txBody>
          <a:bodyPr>
            <a:noAutofit/>
          </a:bodyPr>
          <a:lstStyle/>
          <a:p>
            <a:r>
              <a:rPr lang="fr-CA" sz="4400" dirty="0"/>
              <a:t>Évolution des départs à la retraite – participants actifs et différés</a:t>
            </a:r>
          </a:p>
        </p:txBody>
      </p:sp>
      <p:sp>
        <p:nvSpPr>
          <p:cNvPr id="5" name="Footer Placeholder 4">
            <a:extLst>
              <a:ext uri="{FF2B5EF4-FFF2-40B4-BE49-F238E27FC236}">
                <a16:creationId xmlns:a16="http://schemas.microsoft.com/office/drawing/2014/main" id="{22F1ECD7-6559-28AE-867E-4D4C4752238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28" name="Titre 1">
            <a:extLst>
              <a:ext uri="{FF2B5EF4-FFF2-40B4-BE49-F238E27FC236}">
                <a16:creationId xmlns:a16="http://schemas.microsoft.com/office/drawing/2014/main" id="{97A72E34-5037-BECB-85B8-801561B74897}"/>
              </a:ext>
            </a:extLst>
          </p:cNvPr>
          <p:cNvSpPr txBox="1">
            <a:spLocks/>
          </p:cNvSpPr>
          <p:nvPr/>
        </p:nvSpPr>
        <p:spPr>
          <a:xfrm>
            <a:off x="479376" y="270000"/>
            <a:ext cx="11306224" cy="878400"/>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CA" sz="6000" b="0" i="0" u="none" strike="noStrike" kern="1200" cap="none" spc="0" normalizeH="0" baseline="0" noProof="0" dirty="0">
              <a:ln>
                <a:noFill/>
              </a:ln>
              <a:solidFill>
                <a:srgbClr val="0B113A"/>
              </a:solidFill>
              <a:effectLst/>
              <a:uLnTx/>
              <a:uFillTx/>
              <a:latin typeface="Arial" panose="020B0604020202020204" pitchFamily="34" charset="0"/>
              <a:ea typeface="+mj-ea"/>
              <a:cs typeface="Arial" panose="020B0604020202020204" pitchFamily="34" charset="0"/>
            </a:endParaRPr>
          </a:p>
        </p:txBody>
      </p:sp>
      <p:graphicFrame>
        <p:nvGraphicFramePr>
          <p:cNvPr id="3" name="Espace réservé du contenu 5">
            <a:extLst>
              <a:ext uri="{FF2B5EF4-FFF2-40B4-BE49-F238E27FC236}">
                <a16:creationId xmlns:a16="http://schemas.microsoft.com/office/drawing/2014/main" id="{AEC3EC97-B62B-4B91-6C68-09CA39D69DD5}"/>
              </a:ext>
            </a:extLst>
          </p:cNvPr>
          <p:cNvGraphicFramePr>
            <a:graphicFrameLocks/>
          </p:cNvGraphicFramePr>
          <p:nvPr>
            <p:extLst>
              <p:ext uri="{D42A27DB-BD31-4B8C-83A1-F6EECF244321}">
                <p14:modId xmlns:p14="http://schemas.microsoft.com/office/powerpoint/2010/main" val="561286145"/>
              </p:ext>
            </p:extLst>
          </p:nvPr>
        </p:nvGraphicFramePr>
        <p:xfrm>
          <a:off x="5548290" y="1033272"/>
          <a:ext cx="6237309" cy="53230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4352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30390-A2E3-FD80-51CB-E3289AA46AC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79EFD41-5026-1848-C946-7B8C0D9B06BD}"/>
              </a:ext>
            </a:extLst>
          </p:cNvPr>
          <p:cNvSpPr/>
          <p:nvPr/>
        </p:nvSpPr>
        <p:spPr>
          <a:xfrm>
            <a:off x="0" y="1"/>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19FB02F6-86CB-21FA-4D3D-0EBDD08B1565}"/>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68C45554-DE6E-EC66-B299-DD74B8C59FE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8" name="Titre 5">
            <a:extLst>
              <a:ext uri="{FF2B5EF4-FFF2-40B4-BE49-F238E27FC236}">
                <a16:creationId xmlns:a16="http://schemas.microsoft.com/office/drawing/2014/main" id="{7FE6BCFA-9C1A-C26F-96A2-1457FDD1C3D7}"/>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CA" sz="4400" dirty="0">
                <a:solidFill>
                  <a:srgbClr val="0B113A"/>
                </a:solidFill>
                <a:latin typeface="Arial"/>
              </a:rPr>
              <a:t>Modifications au règlement du RRUM</a:t>
            </a:r>
            <a:endParaRPr kumimoji="0" lang="fr-CA" sz="4400" b="0" i="0" u="none" strike="noStrike" kern="1200" cap="none" spc="0" normalizeH="0" baseline="0" noProof="0" dirty="0">
              <a:ln>
                <a:noFill/>
              </a:ln>
              <a:solidFill>
                <a:srgbClr val="52B782"/>
              </a:solidFill>
              <a:effectLst/>
              <a:uLnTx/>
              <a:uFillTx/>
              <a:latin typeface="Arial"/>
              <a:ea typeface="+mj-ea"/>
              <a:cs typeface="+mj-cs"/>
            </a:endParaRPr>
          </a:p>
        </p:txBody>
      </p:sp>
      <p:sp>
        <p:nvSpPr>
          <p:cNvPr id="3" name="Espace réservé du contenu 2">
            <a:extLst>
              <a:ext uri="{FF2B5EF4-FFF2-40B4-BE49-F238E27FC236}">
                <a16:creationId xmlns:a16="http://schemas.microsoft.com/office/drawing/2014/main" id="{AF3D7342-3CD9-39CE-5D80-78A919647867}"/>
              </a:ext>
            </a:extLst>
          </p:cNvPr>
          <p:cNvSpPr txBox="1">
            <a:spLocks/>
          </p:cNvSpPr>
          <p:nvPr/>
        </p:nvSpPr>
        <p:spPr>
          <a:xfrm>
            <a:off x="914400" y="1600203"/>
            <a:ext cx="11306224" cy="4490789"/>
          </a:xfrm>
          <a:prstGeom prst="rect">
            <a:avLst/>
          </a:prstGeom>
        </p:spPr>
        <p:txBody>
          <a:bodyPr numCol="2" spcCol="79200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CA" sz="2000" b="1" i="0" u="none" strike="noStrike" kern="1200" cap="none" spc="0" normalizeH="0" baseline="0" noProof="0" dirty="0">
                <a:ln>
                  <a:noFill/>
                </a:ln>
                <a:solidFill>
                  <a:srgbClr val="52B782"/>
                </a:solidFill>
                <a:effectLst/>
                <a:uLnTx/>
                <a:uFillTx/>
                <a:latin typeface="Arial"/>
                <a:ea typeface="+mn-ea"/>
                <a:cs typeface="+mn-cs"/>
              </a:rPr>
              <a:t>Modification à la définition de participant invalide</a:t>
            </a:r>
          </a:p>
          <a:p>
            <a:pPr marL="450850" marR="0" lvl="1" indent="-273050" algn="l" defTabSz="914400" rtl="0" eaLnBrk="1" fontAlgn="auto" latinLnBrk="0" hangingPunct="1">
              <a:lnSpc>
                <a:spcPct val="100000"/>
              </a:lnSpc>
              <a:spcBef>
                <a:spcPts val="600"/>
              </a:spcBef>
              <a:buClr>
                <a:srgbClr val="0B113A"/>
              </a:buClr>
              <a:buSzTx/>
              <a:buFont typeface="Arial" panose="020B0604020202020204" pitchFamily="34" charset="0"/>
              <a:buChar char="•"/>
              <a:tabLst/>
              <a:defRPr/>
            </a:pPr>
            <a:r>
              <a:rPr kumimoji="0" lang="fr-CA" sz="2000" b="0" i="0" u="none" strike="noStrike" kern="1200" cap="none" spc="0" normalizeH="0" baseline="0" noProof="0" dirty="0">
                <a:ln>
                  <a:noFill/>
                </a:ln>
                <a:solidFill>
                  <a:srgbClr val="0B113A"/>
                </a:solidFill>
                <a:effectLst/>
                <a:uLnTx/>
                <a:uFillTx/>
                <a:latin typeface="Arial" panose="020B0604020202020204" pitchFamily="34" charset="0"/>
                <a:ea typeface="+mn-ea"/>
                <a:cs typeface="Arial" panose="020B0604020202020204" pitchFamily="34" charset="0"/>
              </a:rPr>
              <a:t>Précision pour les participants invalides dont le lien d’emploi a été coupé à la suite d’une faute grave (reconnue dans le cadre du droit du travail) – participation au RRUM cesse</a:t>
            </a:r>
            <a:endParaRPr kumimoji="0" lang="fr-CA" sz="1000" b="0" i="0" u="none" strike="noStrike" kern="1200" cap="none" spc="0" normalizeH="0" baseline="0" noProof="0" dirty="0">
              <a:ln>
                <a:noFill/>
              </a:ln>
              <a:solidFill>
                <a:srgbClr val="0B113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fr-CA" sz="2000" b="1" dirty="0">
                <a:solidFill>
                  <a:srgbClr val="52B782"/>
                </a:solidFill>
                <a:latin typeface="Arial"/>
              </a:rPr>
              <a:t>Modification pour uniformiser le mode de paiement de la prestation de décès avant la retraite</a:t>
            </a:r>
            <a:r>
              <a:rPr kumimoji="0" lang="fr-CA" sz="2000" b="1" i="0" u="none" strike="noStrike" kern="1200" cap="none" spc="0" normalizeH="0" baseline="0" noProof="0" dirty="0">
                <a:ln>
                  <a:noFill/>
                </a:ln>
                <a:solidFill>
                  <a:srgbClr val="52B782"/>
                </a:solidFill>
                <a:effectLst/>
                <a:uLnTx/>
                <a:uFillTx/>
                <a:latin typeface="Arial"/>
                <a:ea typeface="+mn-ea"/>
                <a:cs typeface="+mn-cs"/>
              </a:rPr>
              <a:t> (service avant et après 2013)</a:t>
            </a:r>
            <a:br>
              <a:rPr kumimoji="0" lang="fr-CA" sz="2000" b="0" i="0" u="none" strike="noStrike" kern="1200" cap="none" spc="0" normalizeH="0" baseline="0" noProof="0" dirty="0">
                <a:ln>
                  <a:noFill/>
                </a:ln>
                <a:solidFill>
                  <a:srgbClr val="52B782"/>
                </a:solidFill>
                <a:effectLst/>
                <a:uLnTx/>
                <a:uFillTx/>
                <a:latin typeface="Arial"/>
                <a:ea typeface="+mn-ea"/>
                <a:cs typeface="+mn-cs"/>
              </a:rPr>
            </a:br>
            <a:endParaRPr kumimoji="0" lang="fr-CA" sz="2000" b="0" i="0" u="none" strike="noStrike" kern="1200" cap="none" spc="0" normalizeH="0" baseline="0" noProof="0" dirty="0">
              <a:ln>
                <a:noFill/>
              </a:ln>
              <a:solidFill>
                <a:srgbClr val="52B782"/>
              </a:solidFill>
              <a:effectLst/>
              <a:uLnTx/>
              <a:uFillTx/>
              <a:latin typeface="Arial"/>
              <a:ea typeface="+mn-ea"/>
              <a:cs typeface="+mn-cs"/>
            </a:endParaRPr>
          </a:p>
          <a:p>
            <a:pPr marL="457200" marR="0" lvl="1" indent="-228600" algn="l" defTabSz="914400" rtl="0" eaLnBrk="1" fontAlgn="auto" latinLnBrk="0" hangingPunct="1">
              <a:lnSpc>
                <a:spcPct val="100000"/>
              </a:lnSpc>
              <a:spcBef>
                <a:spcPts val="600"/>
              </a:spcBef>
              <a:spcAft>
                <a:spcPts val="600"/>
              </a:spcAft>
              <a:buClr>
                <a:srgbClr val="0B113A"/>
              </a:buClr>
              <a:buSzTx/>
              <a:buFont typeface="Arial" panose="020B0604020202020204" pitchFamily="34" charset="0"/>
              <a:buChar char="•"/>
              <a:tabLst/>
              <a:defRPr/>
            </a:pPr>
            <a:endParaRPr kumimoji="0" lang="fr-CA" sz="2000" b="0" i="0" u="none" strike="noStrike" kern="1200" cap="none" spc="0" normalizeH="0" baseline="0" noProof="0" dirty="0">
              <a:ln>
                <a:noFill/>
              </a:ln>
              <a:solidFill>
                <a:srgbClr val="0B113A"/>
              </a:solidFill>
              <a:effectLst/>
              <a:uLnTx/>
              <a:uFillTx/>
              <a:latin typeface="Arial" panose="020B0604020202020204" pitchFamily="34" charset="0"/>
              <a:ea typeface="+mn-ea"/>
              <a:cs typeface="Arial" panose="020B0604020202020204" pitchFamily="34" charset="0"/>
            </a:endParaRPr>
          </a:p>
          <a:p>
            <a:pPr lvl="1" indent="0">
              <a:buClr>
                <a:srgbClr val="0B113A"/>
              </a:buClr>
              <a:buNone/>
            </a:pPr>
            <a:r>
              <a:rPr lang="fr-CA" sz="2000" b="1" dirty="0">
                <a:solidFill>
                  <a:srgbClr val="52B782"/>
                </a:solidFill>
                <a:latin typeface="Arial"/>
              </a:rPr>
              <a:t>Modification au taux d’intérêt utilisé pour le calcul de la valeur présente des versements non versés d’une période de garantie</a:t>
            </a:r>
          </a:p>
          <a:p>
            <a:pPr marL="571500" lvl="1" indent="-342900">
              <a:buClr>
                <a:srgbClr val="0B113A"/>
              </a:buClr>
            </a:pPr>
            <a:r>
              <a:rPr kumimoji="0" lang="fr-CA" sz="2000" b="0" i="0" u="none" strike="noStrike" kern="1200" cap="none" spc="0" normalizeH="0" baseline="0" noProof="0" dirty="0">
                <a:ln>
                  <a:noFill/>
                </a:ln>
                <a:solidFill>
                  <a:srgbClr val="0B113A"/>
                </a:solidFill>
                <a:effectLst/>
                <a:uLnTx/>
                <a:uFillTx/>
                <a:latin typeface="Arial" panose="020B0604020202020204" pitchFamily="34" charset="0"/>
                <a:ea typeface="+mn-ea"/>
                <a:cs typeface="Arial" panose="020B0604020202020204" pitchFamily="34" charset="0"/>
              </a:rPr>
              <a:t>Taux établi par le Comité de retraite dans ses règles de régie interne</a:t>
            </a:r>
          </a:p>
          <a:p>
            <a:pPr marL="571500" lvl="1" indent="-342900">
              <a:buClr>
                <a:srgbClr val="0B113A"/>
              </a:buClr>
            </a:pPr>
            <a:endParaRPr lang="fr-CA" sz="2000" dirty="0">
              <a:solidFill>
                <a:srgbClr val="0B113A"/>
              </a:solidFill>
            </a:endParaRPr>
          </a:p>
          <a:p>
            <a:pPr marL="571500" lvl="1" indent="-342900">
              <a:buClr>
                <a:srgbClr val="0B113A"/>
              </a:buClr>
            </a:pPr>
            <a:endParaRPr kumimoji="0" lang="fr-CA" sz="2000" b="0" i="0" u="none" strike="noStrike" kern="1200" cap="none" spc="0" normalizeH="0" baseline="0" noProof="0" dirty="0">
              <a:ln>
                <a:noFill/>
              </a:ln>
              <a:solidFill>
                <a:srgbClr val="0B113A"/>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DE43089D-5A31-FEE6-9FC0-8C2BF80E0FE3}"/>
              </a:ext>
            </a:extLst>
          </p:cNvPr>
          <p:cNvSpPr/>
          <p:nvPr/>
        </p:nvSpPr>
        <p:spPr>
          <a:xfrm>
            <a:off x="914400" y="5069827"/>
            <a:ext cx="5100799" cy="769441"/>
          </a:xfrm>
          <a:prstGeom prst="rect">
            <a:avLst/>
          </a:prstGeom>
        </p:spPr>
        <p:txBody>
          <a:bodyPr wrap="square">
            <a:spAutoFit/>
          </a:bodyPr>
          <a:lstStyle/>
          <a:p>
            <a:pPr marL="450850" marR="0" lvl="1" indent="-2730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fr-CA" sz="2000" b="0" i="0" u="none" strike="noStrike" kern="0" cap="none" spc="0" normalizeH="0" baseline="0" noProof="0" dirty="0">
                <a:ln>
                  <a:noFill/>
                </a:ln>
                <a:solidFill>
                  <a:prstClr val="black"/>
                </a:solidFill>
                <a:effectLst/>
                <a:uLnTx/>
                <a:uFillTx/>
                <a:latin typeface="Arial"/>
                <a:ea typeface="+mn-ea"/>
                <a:cs typeface="+mn-cs"/>
              </a:rPr>
              <a:t>Versement d’une valeur actuarielle</a:t>
            </a:r>
          </a:p>
          <a:p>
            <a:pPr marL="177800" marR="0" lvl="1" indent="0" algn="l" defTabSz="914400" rtl="0" eaLnBrk="0" fontAlgn="base" latinLnBrk="0" hangingPunct="0">
              <a:lnSpc>
                <a:spcPct val="100000"/>
              </a:lnSpc>
              <a:spcBef>
                <a:spcPct val="20000"/>
              </a:spcBef>
              <a:spcAft>
                <a:spcPct val="0"/>
              </a:spcAft>
              <a:buClrTx/>
              <a:buSzTx/>
              <a:buFontTx/>
              <a:buNone/>
              <a:tabLst/>
              <a:defRPr/>
            </a:pPr>
            <a:endParaRPr kumimoji="0" lang="fr-CA" sz="2000" b="0" i="0" u="none" strike="noStrike" kern="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75457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C1482-6DF0-D2AD-1D6F-A267F776267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C5DB0A5-2F91-4327-8DCF-F63BE8B70550}"/>
              </a:ext>
            </a:extLst>
          </p:cNvPr>
          <p:cNvSpPr/>
          <p:nvPr/>
        </p:nvSpPr>
        <p:spPr>
          <a:xfrm>
            <a:off x="0" y="1"/>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22D9A36-780D-E2A8-5AAA-B53B378B0075}"/>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DF3506C0-FEAB-688E-CD0E-C347E9E5E0F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8" name="Titre 5">
            <a:extLst>
              <a:ext uri="{FF2B5EF4-FFF2-40B4-BE49-F238E27FC236}">
                <a16:creationId xmlns:a16="http://schemas.microsoft.com/office/drawing/2014/main" id="{7462BEF0-1FD6-8B77-CD7C-55DF6B24A62B}"/>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400" b="0" i="0" u="none" strike="noStrike" kern="1200" cap="none" spc="0" normalizeH="0" baseline="0" noProof="0" dirty="0">
                <a:ln>
                  <a:noFill/>
                </a:ln>
                <a:solidFill>
                  <a:srgbClr val="0B113A"/>
                </a:solidFill>
                <a:effectLst/>
                <a:uLnTx/>
                <a:uFillTx/>
                <a:latin typeface="Arial"/>
                <a:ea typeface="+mj-ea"/>
                <a:cs typeface="+mj-cs"/>
              </a:rPr>
              <a:t>Modifications au règlement du RRUM</a:t>
            </a:r>
            <a:endParaRPr kumimoji="0" lang="fr-CA" sz="4400" b="0" i="0" u="none" strike="noStrike" kern="1200" cap="none" spc="0" normalizeH="0" baseline="0" noProof="0" dirty="0">
              <a:ln>
                <a:noFill/>
              </a:ln>
              <a:solidFill>
                <a:srgbClr val="52B782"/>
              </a:solidFill>
              <a:effectLst/>
              <a:uLnTx/>
              <a:uFillTx/>
              <a:latin typeface="Arial"/>
              <a:ea typeface="+mj-ea"/>
              <a:cs typeface="+mj-cs"/>
            </a:endParaRPr>
          </a:p>
        </p:txBody>
      </p:sp>
      <p:sp>
        <p:nvSpPr>
          <p:cNvPr id="3" name="Espace réservé du contenu 2">
            <a:extLst>
              <a:ext uri="{FF2B5EF4-FFF2-40B4-BE49-F238E27FC236}">
                <a16:creationId xmlns:a16="http://schemas.microsoft.com/office/drawing/2014/main" id="{584AF113-6E77-4B1C-BD83-B5DA7288434E}"/>
              </a:ext>
            </a:extLst>
          </p:cNvPr>
          <p:cNvSpPr txBox="1">
            <a:spLocks/>
          </p:cNvSpPr>
          <p:nvPr/>
        </p:nvSpPr>
        <p:spPr>
          <a:xfrm>
            <a:off x="914400" y="1600203"/>
            <a:ext cx="11306224" cy="4490789"/>
          </a:xfrm>
          <a:prstGeom prst="rect">
            <a:avLst/>
          </a:prstGeom>
        </p:spPr>
        <p:txBody>
          <a:bodyPr numCol="2" spcCol="79200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Clr>
                <a:srgbClr val="0B113A"/>
              </a:buClr>
              <a:buNone/>
            </a:pPr>
            <a:r>
              <a:rPr lang="fr-CA" sz="2000" b="1" dirty="0">
                <a:solidFill>
                  <a:srgbClr val="52B782"/>
                </a:solidFill>
                <a:latin typeface="Arial"/>
              </a:rPr>
              <a:t>Modification afin d’éliminer une modalité administrative en lien avec le choix d’une rente optionnelle</a:t>
            </a:r>
          </a:p>
          <a:p>
            <a:pPr marL="571500" lvl="1" indent="-342900">
              <a:buClr>
                <a:srgbClr val="0B113A"/>
              </a:buClr>
            </a:pPr>
            <a:r>
              <a:rPr lang="fr-CA" sz="2000" dirty="0">
                <a:solidFill>
                  <a:srgbClr val="0B113A"/>
                </a:solidFill>
              </a:rPr>
              <a:t>Le choix de la rente optionnelle n’est plus éliminé lors d’un décès dans les deux premières années de la retraite</a:t>
            </a:r>
          </a:p>
          <a:p>
            <a:pPr marL="571500" lvl="1" indent="-342900">
              <a:buClr>
                <a:srgbClr val="0B113A"/>
              </a:buClr>
            </a:pPr>
            <a:endParaRPr lang="fr-CA" sz="2000" b="1" dirty="0">
              <a:solidFill>
                <a:srgbClr val="0B113A"/>
              </a:solidFill>
              <a:latin typeface="Arial"/>
            </a:endParaRPr>
          </a:p>
          <a:p>
            <a:pPr lvl="1" indent="0">
              <a:buClr>
                <a:srgbClr val="0B113A"/>
              </a:buClr>
              <a:buNone/>
            </a:pPr>
            <a:r>
              <a:rPr lang="fr-CA" sz="2000" b="1" dirty="0">
                <a:solidFill>
                  <a:srgbClr val="52B782"/>
                </a:solidFill>
                <a:latin typeface="Arial"/>
              </a:rPr>
              <a:t>Modification afin de corriger une numérotation erronée dans un article du Règlement (12.01)</a:t>
            </a:r>
          </a:p>
          <a:p>
            <a:pPr lvl="1" indent="0">
              <a:buClr>
                <a:srgbClr val="0B113A"/>
              </a:buClr>
              <a:buNone/>
            </a:pPr>
            <a:endParaRPr lang="fr-CA" sz="2000" b="1" dirty="0">
              <a:solidFill>
                <a:srgbClr val="52B782"/>
              </a:solidFill>
              <a:latin typeface="Arial"/>
            </a:endParaRPr>
          </a:p>
          <a:p>
            <a:pPr marL="228600" marR="0" lvl="1" indent="0" algn="l" defTabSz="914400" rtl="0" eaLnBrk="1" fontAlgn="auto" latinLnBrk="0" hangingPunct="1">
              <a:lnSpc>
                <a:spcPct val="100000"/>
              </a:lnSpc>
              <a:spcBef>
                <a:spcPts val="600"/>
              </a:spcBef>
              <a:spcAft>
                <a:spcPts val="600"/>
              </a:spcAft>
              <a:buClr>
                <a:srgbClr val="0B113A"/>
              </a:buClr>
              <a:buSzTx/>
              <a:buFont typeface="Arial" panose="020B0604020202020204" pitchFamily="34" charset="0"/>
              <a:buNone/>
              <a:tabLst/>
              <a:defRPr/>
            </a:pPr>
            <a:r>
              <a:rPr kumimoji="0" lang="fr-CA" sz="2000" b="1" i="0" u="none" strike="noStrike" kern="1200" cap="none" spc="0" normalizeH="0" baseline="0" noProof="0" dirty="0">
                <a:ln>
                  <a:noFill/>
                </a:ln>
                <a:solidFill>
                  <a:srgbClr val="52B782"/>
                </a:solidFill>
                <a:effectLst/>
                <a:uLnTx/>
                <a:uFillTx/>
                <a:latin typeface="Arial"/>
                <a:ea typeface="+mn-ea"/>
                <a:cs typeface="Arial" panose="020B0604020202020204" pitchFamily="34" charset="0"/>
              </a:rPr>
              <a:t>Modification afin de permettre aux </a:t>
            </a:r>
            <a:r>
              <a:rPr lang="fr-CA" sz="2000" b="1" dirty="0">
                <a:solidFill>
                  <a:srgbClr val="52B782"/>
                </a:solidFill>
                <a:latin typeface="Arial"/>
              </a:rPr>
              <a:t>employés qui ont une participation    dans le RVER de l’Université de Montréal, de transférer cette participation dans le RRUM</a:t>
            </a:r>
            <a:endParaRPr kumimoji="0" lang="fr-CA" sz="2000" b="1" i="0" u="none" strike="noStrike" kern="1200" cap="none" spc="0" normalizeH="0" baseline="0" noProof="0" dirty="0">
              <a:ln>
                <a:noFill/>
              </a:ln>
              <a:solidFill>
                <a:srgbClr val="52B782"/>
              </a:solidFill>
              <a:effectLst/>
              <a:uLnTx/>
              <a:uFillTx/>
              <a:latin typeface="Arial"/>
              <a:ea typeface="+mn-ea"/>
              <a:cs typeface="Arial" panose="020B0604020202020204" pitchFamily="34" charset="0"/>
            </a:endParaRPr>
          </a:p>
          <a:p>
            <a:pPr marR="0" lvl="1" indent="0" algn="l" defTabSz="914400" rtl="0" eaLnBrk="1" fontAlgn="auto" latinLnBrk="0" hangingPunct="1">
              <a:lnSpc>
                <a:spcPct val="100000"/>
              </a:lnSpc>
              <a:spcBef>
                <a:spcPts val="600"/>
              </a:spcBef>
              <a:spcAft>
                <a:spcPts val="600"/>
              </a:spcAft>
              <a:buClr>
                <a:srgbClr val="0B113A"/>
              </a:buClr>
              <a:buSzTx/>
              <a:buNone/>
              <a:tabLst/>
              <a:defRPr/>
            </a:pPr>
            <a:endParaRPr kumimoji="0" lang="fr-CA" sz="2000" b="0" i="0" u="none" strike="noStrike" kern="1200" cap="none" spc="0" normalizeH="0" baseline="0" noProof="0" dirty="0">
              <a:ln>
                <a:noFill/>
              </a:ln>
              <a:solidFill>
                <a:srgbClr val="0B113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5275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38</a:t>
            </a:fld>
            <a:endParaRPr lang="fr-CA" dirty="0"/>
          </a:p>
        </p:txBody>
      </p:sp>
      <p:sp>
        <p:nvSpPr>
          <p:cNvPr id="5" name="Espace réservé du texte 17">
            <a:extLst>
              <a:ext uri="{FF2B5EF4-FFF2-40B4-BE49-F238E27FC236}">
                <a16:creationId xmlns:a16="http://schemas.microsoft.com/office/drawing/2014/main" id="{D17ADEC8-47AA-77E1-1685-4CACAE05B1F6}"/>
              </a:ext>
            </a:extLst>
          </p:cNvPr>
          <p:cNvSpPr>
            <a:spLocks noGrp="1"/>
          </p:cNvSpPr>
          <p:nvPr>
            <p:ph type="body" sz="quarter" idx="13"/>
          </p:nvPr>
        </p:nvSpPr>
        <p:spPr>
          <a:xfrm>
            <a:off x="914400" y="2029724"/>
            <a:ext cx="3384217" cy="550686"/>
          </a:xfrm>
          <a:solidFill>
            <a:schemeClr val="bg2">
              <a:lumMod val="90000"/>
            </a:schemeClr>
          </a:solidFill>
        </p:spPr>
        <p:txBody>
          <a:bodyPr anchor="ctr"/>
          <a:lstStyle/>
          <a:p>
            <a:pPr algn="ctr"/>
            <a:r>
              <a:rPr lang="fr-CA" sz="2400" dirty="0">
                <a:latin typeface="+mn-lt"/>
              </a:rPr>
              <a:t>Comité de retraite</a:t>
            </a:r>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Administration et gouvernance</a:t>
            </a:r>
            <a:endParaRPr lang="fr-CA" sz="4800" dirty="0">
              <a:solidFill>
                <a:schemeClr val="accent2"/>
              </a:solidFill>
            </a:endParaRPr>
          </a:p>
        </p:txBody>
      </p:sp>
      <p:sp>
        <p:nvSpPr>
          <p:cNvPr id="3" name="Espace réservé du contenu 16">
            <a:extLst>
              <a:ext uri="{FF2B5EF4-FFF2-40B4-BE49-F238E27FC236}">
                <a16:creationId xmlns:a16="http://schemas.microsoft.com/office/drawing/2014/main" id="{262575F3-7229-DA76-BD91-CE43F42CBC18}"/>
              </a:ext>
            </a:extLst>
          </p:cNvPr>
          <p:cNvSpPr txBox="1">
            <a:spLocks/>
          </p:cNvSpPr>
          <p:nvPr/>
        </p:nvSpPr>
        <p:spPr>
          <a:xfrm>
            <a:off x="914400" y="2827419"/>
            <a:ext cx="3565691" cy="3110859"/>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spcAft>
                <a:spcPts val="600"/>
              </a:spcAft>
              <a:buFont typeface="Arial" panose="020B0604020202020204" pitchFamily="34" charset="0"/>
              <a:buChar char="•"/>
            </a:pPr>
            <a:r>
              <a:rPr lang="fr-CA" sz="1700" dirty="0"/>
              <a:t>9 membres nommés par </a:t>
            </a:r>
            <a:br>
              <a:rPr lang="fr-CA" sz="1700" dirty="0"/>
            </a:br>
            <a:r>
              <a:rPr lang="fr-CA" sz="1700" dirty="0"/>
              <a:t>le Conseil de l’Université</a:t>
            </a:r>
          </a:p>
          <a:p>
            <a:pPr marL="285750" indent="-285750">
              <a:spcBef>
                <a:spcPts val="0"/>
              </a:spcBef>
              <a:spcAft>
                <a:spcPts val="600"/>
              </a:spcAft>
              <a:buFont typeface="Arial" panose="020B0604020202020204" pitchFamily="34" charset="0"/>
              <a:buChar char="•"/>
            </a:pPr>
            <a:r>
              <a:rPr lang="fr-CA" sz="1700" dirty="0"/>
              <a:t>9 membres avec droit </a:t>
            </a:r>
            <a:br>
              <a:rPr lang="fr-CA" sz="1700" dirty="0"/>
            </a:br>
            <a:r>
              <a:rPr lang="fr-CA" sz="1700" dirty="0"/>
              <a:t>de vote élus par les participants</a:t>
            </a:r>
          </a:p>
          <a:p>
            <a:pPr marL="285750" indent="-285750">
              <a:spcBef>
                <a:spcPts val="0"/>
              </a:spcBef>
              <a:spcAft>
                <a:spcPts val="600"/>
              </a:spcAft>
              <a:buFont typeface="Arial" panose="020B0604020202020204" pitchFamily="34" charset="0"/>
              <a:buChar char="•"/>
            </a:pPr>
            <a:r>
              <a:rPr lang="fr-CA" sz="1700" dirty="0"/>
              <a:t>2 membres sans droit </a:t>
            </a:r>
            <a:br>
              <a:rPr lang="fr-CA" sz="1700" dirty="0"/>
            </a:br>
            <a:r>
              <a:rPr lang="fr-CA" sz="1700" dirty="0"/>
              <a:t>de vote élus par les participantes et les participants</a:t>
            </a:r>
          </a:p>
          <a:p>
            <a:pPr marL="285750" indent="-285750">
              <a:spcBef>
                <a:spcPts val="0"/>
              </a:spcBef>
              <a:spcAft>
                <a:spcPts val="600"/>
              </a:spcAft>
              <a:buFont typeface="Arial" panose="020B0604020202020204" pitchFamily="34" charset="0"/>
              <a:buChar char="•"/>
            </a:pPr>
            <a:r>
              <a:rPr lang="fr-CA" sz="1700" dirty="0"/>
              <a:t>1 membre indépendant nommé par le Comité de retraite</a:t>
            </a:r>
          </a:p>
        </p:txBody>
      </p:sp>
      <p:sp>
        <p:nvSpPr>
          <p:cNvPr id="10" name="Espace réservé du texte 20">
            <a:extLst>
              <a:ext uri="{FF2B5EF4-FFF2-40B4-BE49-F238E27FC236}">
                <a16:creationId xmlns:a16="http://schemas.microsoft.com/office/drawing/2014/main" id="{BC7B510E-88D0-E8F6-E38F-30DBEDE390DE}"/>
              </a:ext>
            </a:extLst>
          </p:cNvPr>
          <p:cNvSpPr txBox="1">
            <a:spLocks/>
          </p:cNvSpPr>
          <p:nvPr/>
        </p:nvSpPr>
        <p:spPr>
          <a:xfrm>
            <a:off x="914400" y="1304323"/>
            <a:ext cx="10669185" cy="550686"/>
          </a:xfrm>
          <a:prstGeom prst="rect">
            <a:avLst/>
          </a:prstGeom>
          <a:solidFill>
            <a:schemeClr val="accent2"/>
          </a:solidFill>
        </p:spPr>
        <p:txBody>
          <a:bodyPr wrap="square" tIns="0" bIns="0"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A" sz="2800" b="1" dirty="0">
                <a:solidFill>
                  <a:schemeClr val="bg1"/>
                </a:solidFill>
              </a:rPr>
              <a:t>Comités du RRUM</a:t>
            </a:r>
            <a:endParaRPr lang="fr-CA" dirty="0">
              <a:solidFill>
                <a:schemeClr val="bg1"/>
              </a:solidFill>
            </a:endParaRPr>
          </a:p>
        </p:txBody>
      </p:sp>
      <p:sp>
        <p:nvSpPr>
          <p:cNvPr id="4" name="Espace réservé du texte 17">
            <a:extLst>
              <a:ext uri="{FF2B5EF4-FFF2-40B4-BE49-F238E27FC236}">
                <a16:creationId xmlns:a16="http://schemas.microsoft.com/office/drawing/2014/main" id="{340AB0AD-6E34-D402-3147-4853F6C4EEEA}"/>
              </a:ext>
            </a:extLst>
          </p:cNvPr>
          <p:cNvSpPr txBox="1">
            <a:spLocks/>
          </p:cNvSpPr>
          <p:nvPr/>
        </p:nvSpPr>
        <p:spPr>
          <a:xfrm>
            <a:off x="4480091" y="2065871"/>
            <a:ext cx="3384217" cy="550686"/>
          </a:xfrm>
          <a:prstGeom prst="rect">
            <a:avLst/>
          </a:prstGeom>
          <a:solidFill>
            <a:schemeClr val="bg2">
              <a:lumMod val="90000"/>
            </a:schemeClr>
          </a:solidFill>
        </p:spPr>
        <p:txBody>
          <a:bodyPr vert="horz" lIns="0" tIns="0" rIns="0" bIns="0" rtlCol="0" anchor="ctr">
            <a:noAutofit/>
          </a:bodyPr>
          <a:lstStyle>
            <a:lvl1pPr marL="0" indent="0" algn="l" defTabSz="914400" rtl="0" eaLnBrk="1" latinLnBrk="0" hangingPunct="1">
              <a:lnSpc>
                <a:spcPct val="90000"/>
              </a:lnSpc>
              <a:spcBef>
                <a:spcPts val="0"/>
              </a:spcBef>
              <a:spcAft>
                <a:spcPts val="600"/>
              </a:spcAft>
              <a:buFontTx/>
              <a:buNone/>
              <a:defRPr sz="800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600"/>
              </a:spcBef>
              <a:spcAft>
                <a:spcPts val="600"/>
              </a:spcAft>
              <a:buClr>
                <a:schemeClr val="tx1"/>
              </a:buClr>
              <a:buFontTx/>
              <a:buNone/>
              <a:defRPr lang="fr-FR" sz="2400" kern="1200">
                <a:solidFill>
                  <a:srgbClr val="FF0000"/>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0"/>
              </a:spcBef>
              <a:spcAft>
                <a:spcPts val="600"/>
              </a:spcAft>
              <a:buClr>
                <a:schemeClr val="tx1"/>
              </a:buClr>
              <a:buSzPct val="100000"/>
              <a:buFontTx/>
              <a:buNone/>
              <a:defRPr sz="2400" kern="1200">
                <a:solidFill>
                  <a:srgbClr val="FF000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0"/>
              </a:spcBef>
              <a:spcAft>
                <a:spcPts val="500"/>
              </a:spcAft>
              <a:buClr>
                <a:schemeClr val="tx1"/>
              </a:buClr>
              <a:buSzPct val="100000"/>
              <a:buFontTx/>
              <a:buNone/>
              <a:defRPr sz="2000" kern="1200">
                <a:solidFill>
                  <a:srgbClr val="FF0000"/>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0"/>
              </a:spcBef>
              <a:spcAft>
                <a:spcPts val="1800"/>
              </a:spcAft>
              <a:buFontTx/>
              <a:buNone/>
              <a:defRPr lang="fr-CA" sz="2400" b="1" kern="1200">
                <a:solidFill>
                  <a:srgbClr val="FF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A" sz="2400" dirty="0">
                <a:latin typeface="+mn-lt"/>
              </a:rPr>
              <a:t>Comité de vérification</a:t>
            </a:r>
          </a:p>
        </p:txBody>
      </p:sp>
      <p:sp>
        <p:nvSpPr>
          <p:cNvPr id="11" name="Espace réservé du texte 17">
            <a:extLst>
              <a:ext uri="{FF2B5EF4-FFF2-40B4-BE49-F238E27FC236}">
                <a16:creationId xmlns:a16="http://schemas.microsoft.com/office/drawing/2014/main" id="{7B6626C3-BDFD-7BBA-636A-BC1281608A38}"/>
              </a:ext>
            </a:extLst>
          </p:cNvPr>
          <p:cNvSpPr txBox="1">
            <a:spLocks/>
          </p:cNvSpPr>
          <p:nvPr/>
        </p:nvSpPr>
        <p:spPr>
          <a:xfrm>
            <a:off x="8114730" y="2072355"/>
            <a:ext cx="3384217" cy="550686"/>
          </a:xfrm>
          <a:prstGeom prst="rect">
            <a:avLst/>
          </a:prstGeom>
          <a:solidFill>
            <a:schemeClr val="bg2">
              <a:lumMod val="90000"/>
            </a:schemeClr>
          </a:solidFill>
        </p:spPr>
        <p:txBody>
          <a:bodyPr vert="horz" lIns="0" tIns="0" rIns="0" bIns="0" rtlCol="0" anchor="ctr">
            <a:noAutofit/>
          </a:bodyPr>
          <a:lstStyle>
            <a:lvl1pPr marL="0" indent="0" algn="l" defTabSz="914400" rtl="0" eaLnBrk="1" latinLnBrk="0" hangingPunct="1">
              <a:lnSpc>
                <a:spcPct val="90000"/>
              </a:lnSpc>
              <a:spcBef>
                <a:spcPts val="0"/>
              </a:spcBef>
              <a:spcAft>
                <a:spcPts val="600"/>
              </a:spcAft>
              <a:buFontTx/>
              <a:buNone/>
              <a:defRPr sz="800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600"/>
              </a:spcBef>
              <a:spcAft>
                <a:spcPts val="600"/>
              </a:spcAft>
              <a:buClr>
                <a:schemeClr val="tx1"/>
              </a:buClr>
              <a:buFontTx/>
              <a:buNone/>
              <a:defRPr lang="fr-FR" sz="2400" kern="1200">
                <a:solidFill>
                  <a:srgbClr val="FF0000"/>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0"/>
              </a:spcBef>
              <a:spcAft>
                <a:spcPts val="600"/>
              </a:spcAft>
              <a:buClr>
                <a:schemeClr val="tx1"/>
              </a:buClr>
              <a:buSzPct val="100000"/>
              <a:buFontTx/>
              <a:buNone/>
              <a:defRPr sz="2400" kern="1200">
                <a:solidFill>
                  <a:srgbClr val="FF000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0"/>
              </a:spcBef>
              <a:spcAft>
                <a:spcPts val="500"/>
              </a:spcAft>
              <a:buClr>
                <a:schemeClr val="tx1"/>
              </a:buClr>
              <a:buSzPct val="100000"/>
              <a:buFontTx/>
              <a:buNone/>
              <a:defRPr sz="2000" kern="1200">
                <a:solidFill>
                  <a:srgbClr val="FF0000"/>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0"/>
              </a:spcBef>
              <a:spcAft>
                <a:spcPts val="1800"/>
              </a:spcAft>
              <a:buFontTx/>
              <a:buNone/>
              <a:defRPr lang="fr-CA" sz="2400" b="1" kern="1200">
                <a:solidFill>
                  <a:srgbClr val="FF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A" sz="2400" dirty="0">
                <a:latin typeface="+mn-lt"/>
              </a:rPr>
              <a:t>Comité de placement</a:t>
            </a:r>
          </a:p>
        </p:txBody>
      </p:sp>
      <p:sp>
        <p:nvSpPr>
          <p:cNvPr id="12" name="Espace réservé du contenu 16">
            <a:extLst>
              <a:ext uri="{FF2B5EF4-FFF2-40B4-BE49-F238E27FC236}">
                <a16:creationId xmlns:a16="http://schemas.microsoft.com/office/drawing/2014/main" id="{1B083A6C-C00A-EAD2-AD15-EA802C5324C3}"/>
              </a:ext>
            </a:extLst>
          </p:cNvPr>
          <p:cNvSpPr txBox="1">
            <a:spLocks/>
          </p:cNvSpPr>
          <p:nvPr/>
        </p:nvSpPr>
        <p:spPr>
          <a:xfrm>
            <a:off x="4607391" y="2827419"/>
            <a:ext cx="2671763" cy="2903015"/>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CA" sz="1600" dirty="0"/>
              <a:t>4 membres nommés par les membres du Comité de retraite parmi ceux-ci</a:t>
            </a:r>
          </a:p>
        </p:txBody>
      </p:sp>
      <p:sp>
        <p:nvSpPr>
          <p:cNvPr id="13" name="Espace réservé du contenu 16">
            <a:extLst>
              <a:ext uri="{FF2B5EF4-FFF2-40B4-BE49-F238E27FC236}">
                <a16:creationId xmlns:a16="http://schemas.microsoft.com/office/drawing/2014/main" id="{A9F72D6E-78ED-659B-D196-E092731CAA1A}"/>
              </a:ext>
            </a:extLst>
          </p:cNvPr>
          <p:cNvSpPr txBox="1">
            <a:spLocks/>
          </p:cNvSpPr>
          <p:nvPr/>
        </p:nvSpPr>
        <p:spPr>
          <a:xfrm>
            <a:off x="8023992" y="2827418"/>
            <a:ext cx="3789280" cy="2903015"/>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spcAft>
                <a:spcPts val="600"/>
              </a:spcAft>
              <a:buFont typeface="Arial" panose="020B0604020202020204" pitchFamily="34" charset="0"/>
              <a:buChar char="•"/>
            </a:pPr>
            <a:r>
              <a:rPr lang="fr-CA" sz="1700" dirty="0"/>
              <a:t>2 membres suggérés par </a:t>
            </a:r>
            <a:br>
              <a:rPr lang="fr-CA" sz="1700" dirty="0"/>
            </a:br>
            <a:r>
              <a:rPr lang="fr-CA" sz="1700" dirty="0"/>
              <a:t>le Conseil de l’Université</a:t>
            </a:r>
          </a:p>
          <a:p>
            <a:pPr marL="285750" indent="-285750">
              <a:spcBef>
                <a:spcPts val="0"/>
              </a:spcBef>
              <a:spcAft>
                <a:spcPts val="600"/>
              </a:spcAft>
              <a:buFont typeface="Arial" panose="020B0604020202020204" pitchFamily="34" charset="0"/>
              <a:buChar char="•"/>
            </a:pPr>
            <a:r>
              <a:rPr lang="fr-CA" sz="1700" dirty="0"/>
              <a:t>2 membres experts externes (un membre désigné à partir d’une liste élaborée par les membres du Comité de retraite nommés par le Conseil et l’autre désigné à partir d’une liste élaborée par les membres du Comité de retraite élus par les participantes, participants et bénéficiaires)</a:t>
            </a:r>
          </a:p>
          <a:p>
            <a:pPr marL="285750" indent="-285750">
              <a:spcBef>
                <a:spcPts val="0"/>
              </a:spcBef>
              <a:spcAft>
                <a:spcPts val="600"/>
              </a:spcAft>
              <a:buFont typeface="Arial" panose="020B0604020202020204" pitchFamily="34" charset="0"/>
              <a:buChar char="•"/>
            </a:pPr>
            <a:r>
              <a:rPr lang="fr-CA" sz="1700" dirty="0"/>
              <a:t>1 membre désigné parmi </a:t>
            </a:r>
            <a:br>
              <a:rPr lang="fr-CA" sz="1700" dirty="0"/>
            </a:br>
            <a:r>
              <a:rPr lang="fr-CA" sz="1700" dirty="0"/>
              <a:t>les membres du Comité de retraite ayant droit de vote</a:t>
            </a:r>
          </a:p>
        </p:txBody>
      </p:sp>
    </p:spTree>
    <p:extLst>
      <p:ext uri="{BB962C8B-B14F-4D97-AF65-F5344CB8AC3E}">
        <p14:creationId xmlns:p14="http://schemas.microsoft.com/office/powerpoint/2010/main" val="1061210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39</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Administration et gouvernance</a:t>
            </a:r>
            <a:endParaRPr lang="fr-CA" sz="2800" b="1" dirty="0">
              <a:solidFill>
                <a:schemeClr val="accent2"/>
              </a:solidFill>
            </a:endParaRPr>
          </a:p>
          <a:p>
            <a:r>
              <a:rPr lang="fr-CA" sz="2800" b="1" dirty="0">
                <a:solidFill>
                  <a:schemeClr val="accent2"/>
                </a:solidFill>
              </a:rPr>
              <a:t>Principales responsabilités </a:t>
            </a:r>
            <a:endParaRPr lang="en-US" sz="2800" b="1" dirty="0">
              <a:solidFill>
                <a:schemeClr val="accent2"/>
              </a:solidFill>
            </a:endParaRPr>
          </a:p>
        </p:txBody>
      </p:sp>
      <p:sp>
        <p:nvSpPr>
          <p:cNvPr id="10" name="Espace réservé du texte 20">
            <a:extLst>
              <a:ext uri="{FF2B5EF4-FFF2-40B4-BE49-F238E27FC236}">
                <a16:creationId xmlns:a16="http://schemas.microsoft.com/office/drawing/2014/main" id="{BC7B510E-88D0-E8F6-E38F-30DBEDE390DE}"/>
              </a:ext>
            </a:extLst>
          </p:cNvPr>
          <p:cNvSpPr txBox="1">
            <a:spLocks/>
          </p:cNvSpPr>
          <p:nvPr/>
        </p:nvSpPr>
        <p:spPr>
          <a:xfrm>
            <a:off x="873458" y="1785887"/>
            <a:ext cx="10669185" cy="500715"/>
          </a:xfrm>
          <a:prstGeom prst="rect">
            <a:avLst/>
          </a:prstGeom>
          <a:solidFill>
            <a:schemeClr val="accent1"/>
          </a:solidFill>
        </p:spPr>
        <p:txBody>
          <a:bodyPr wrap="square" tIns="0" bIns="0"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CA" sz="2800" dirty="0">
                <a:solidFill>
                  <a:schemeClr val="bg1"/>
                </a:solidFill>
              </a:rPr>
              <a:t>Le comité de retraite administre le Régime </a:t>
            </a:r>
          </a:p>
        </p:txBody>
      </p:sp>
      <p:sp>
        <p:nvSpPr>
          <p:cNvPr id="16" name="Espace réservé du contenu 16">
            <a:extLst>
              <a:ext uri="{FF2B5EF4-FFF2-40B4-BE49-F238E27FC236}">
                <a16:creationId xmlns:a16="http://schemas.microsoft.com/office/drawing/2014/main" id="{ED3215EA-8459-B58D-E2CE-88709BAD381D}"/>
              </a:ext>
            </a:extLst>
          </p:cNvPr>
          <p:cNvSpPr txBox="1">
            <a:spLocks/>
          </p:cNvSpPr>
          <p:nvPr/>
        </p:nvSpPr>
        <p:spPr>
          <a:xfrm>
            <a:off x="582930" y="2371507"/>
            <a:ext cx="3207241" cy="4450276"/>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900"/>
              </a:spcAft>
            </a:pPr>
            <a:r>
              <a:rPr lang="fr-CA" sz="1500" b="1" dirty="0"/>
              <a:t>Applique le Règlement</a:t>
            </a:r>
          </a:p>
          <a:p>
            <a:pPr lvl="1">
              <a:spcAft>
                <a:spcPts val="900"/>
              </a:spcAft>
            </a:pPr>
            <a:r>
              <a:rPr lang="fr-CA" sz="1500" b="1" dirty="0"/>
              <a:t>Propose au Conseil des modifications au Règlement</a:t>
            </a:r>
          </a:p>
          <a:p>
            <a:pPr lvl="1">
              <a:spcAft>
                <a:spcPts val="900"/>
              </a:spcAft>
            </a:pPr>
            <a:r>
              <a:rPr lang="fr-CA" sz="1500" b="1" dirty="0"/>
              <a:t>Adopte les politiques de placement et les politiques d’investissement responsable  </a:t>
            </a:r>
          </a:p>
          <a:p>
            <a:pPr lvl="1">
              <a:spcAft>
                <a:spcPts val="900"/>
              </a:spcAft>
            </a:pPr>
            <a:r>
              <a:rPr lang="fr-CA" sz="1500" b="1" dirty="0"/>
              <a:t>Produit le rapport financier </a:t>
            </a:r>
            <a:r>
              <a:rPr lang="fr-CA" sz="1500" dirty="0"/>
              <a:t>(audités par une firme externe) </a:t>
            </a:r>
          </a:p>
          <a:p>
            <a:pPr lvl="1">
              <a:spcAft>
                <a:spcPts val="900"/>
              </a:spcAft>
            </a:pPr>
            <a:r>
              <a:rPr lang="fr-CA" sz="1500" b="1" dirty="0"/>
              <a:t>Embauche un actuaire pour la production d’une évaluation actuarielle </a:t>
            </a:r>
            <a:r>
              <a:rPr lang="fr-CA" sz="1500" dirty="0"/>
              <a:t>(contrat de service)</a:t>
            </a:r>
          </a:p>
        </p:txBody>
      </p:sp>
      <p:sp>
        <p:nvSpPr>
          <p:cNvPr id="17" name="Espace réservé du contenu 5">
            <a:extLst>
              <a:ext uri="{FF2B5EF4-FFF2-40B4-BE49-F238E27FC236}">
                <a16:creationId xmlns:a16="http://schemas.microsoft.com/office/drawing/2014/main" id="{CA53F02C-98B0-C39C-EF14-D90254E842B4}"/>
              </a:ext>
            </a:extLst>
          </p:cNvPr>
          <p:cNvSpPr txBox="1">
            <a:spLocks/>
          </p:cNvSpPr>
          <p:nvPr/>
        </p:nvSpPr>
        <p:spPr>
          <a:xfrm>
            <a:off x="7733523" y="2386276"/>
            <a:ext cx="4239403" cy="4164044"/>
          </a:xfrm>
          <a:prstGeom prst="rect">
            <a:avLst/>
          </a:prstGeom>
        </p:spPr>
        <p:txBody>
          <a:bodyPr rIns="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r-CA" sz="1500" dirty="0"/>
              <a:t>Délègue</a:t>
            </a:r>
            <a:r>
              <a:rPr lang="fr-CA" sz="1500" b="1" dirty="0"/>
              <a:t> au Comité de placement </a:t>
            </a:r>
          </a:p>
          <a:p>
            <a:pPr lvl="2"/>
            <a:r>
              <a:rPr lang="fr-CA" sz="1500" dirty="0">
                <a:latin typeface="+mn-lt"/>
              </a:rPr>
              <a:t>La revue des politiques de placement et d’investissement responsable afin de proposer les changements nécessaires</a:t>
            </a:r>
          </a:p>
          <a:p>
            <a:pPr lvl="2"/>
            <a:r>
              <a:rPr lang="fr-CA" sz="1500" dirty="0">
                <a:latin typeface="+mn-lt"/>
              </a:rPr>
              <a:t>La gestion de la Caisse conformément aux  politiques dont : </a:t>
            </a:r>
          </a:p>
          <a:p>
            <a:pPr lvl="3"/>
            <a:r>
              <a:rPr lang="fr-CA" sz="1500" dirty="0"/>
              <a:t>L’embauche des gestionnaires de placement et du gardien de valeurs</a:t>
            </a:r>
          </a:p>
          <a:p>
            <a:pPr marL="285750" indent="-285750">
              <a:buFont typeface="Arial" panose="020B0604020202020204" pitchFamily="34" charset="0"/>
              <a:buChar char="•"/>
            </a:pPr>
            <a:r>
              <a:rPr lang="fr-CA" sz="1500" dirty="0"/>
              <a:t>Le Comité  de placement  mandate la </a:t>
            </a:r>
            <a:r>
              <a:rPr lang="fr-CA" sz="1500" b="1" dirty="0"/>
              <a:t>Direction, gestion des placements </a:t>
            </a:r>
            <a:r>
              <a:rPr lang="fr-CA" sz="1500" dirty="0"/>
              <a:t>(Université) pour :</a:t>
            </a:r>
          </a:p>
          <a:p>
            <a:pPr lvl="2"/>
            <a:r>
              <a:rPr lang="fr-CA" sz="1500" dirty="0"/>
              <a:t>Élaborer des recommandations de politiques et de stratégies, de gestionnaires de portefeuille et de  gardien de valeurs </a:t>
            </a:r>
          </a:p>
          <a:p>
            <a:pPr lvl="2"/>
            <a:r>
              <a:rPr lang="fr-CA" sz="1500" dirty="0"/>
              <a:t>Implanter les décisions et faire le suivi </a:t>
            </a:r>
            <a:endParaRPr lang="fr-CA" sz="1500" dirty="0">
              <a:latin typeface="+mn-lt"/>
            </a:endParaRPr>
          </a:p>
          <a:p>
            <a:pPr marL="909638" lvl="2" indent="-285750"/>
            <a:endParaRPr lang="fr-CA" sz="1500" dirty="0"/>
          </a:p>
          <a:p>
            <a:pPr marL="1200150" lvl="2" indent="-285750"/>
            <a:endParaRPr lang="fr-CA" sz="1500" dirty="0"/>
          </a:p>
          <a:p>
            <a:pPr marL="1200150" lvl="2" indent="-285750"/>
            <a:endParaRPr lang="fr-CA" sz="1500" dirty="0"/>
          </a:p>
          <a:p>
            <a:pPr marL="1200150" lvl="2" indent="-285750"/>
            <a:endParaRPr lang="fr-CA" sz="1500" dirty="0"/>
          </a:p>
          <a:p>
            <a:pPr marL="1200150" lvl="2" indent="-285750"/>
            <a:endParaRPr lang="fr-CA" sz="1500" dirty="0"/>
          </a:p>
        </p:txBody>
      </p:sp>
      <p:sp>
        <p:nvSpPr>
          <p:cNvPr id="18" name="Espace réservé du contenu 6">
            <a:extLst>
              <a:ext uri="{FF2B5EF4-FFF2-40B4-BE49-F238E27FC236}">
                <a16:creationId xmlns:a16="http://schemas.microsoft.com/office/drawing/2014/main" id="{043C8B7D-5B5D-2FDF-5495-344E37D773AA}"/>
              </a:ext>
            </a:extLst>
          </p:cNvPr>
          <p:cNvSpPr txBox="1">
            <a:spLocks/>
          </p:cNvSpPr>
          <p:nvPr/>
        </p:nvSpPr>
        <p:spPr>
          <a:xfrm>
            <a:off x="3790173" y="4488562"/>
            <a:ext cx="3767916" cy="1677461"/>
          </a:xfrm>
          <a:prstGeom prst="rect">
            <a:avLst/>
          </a:prstGeom>
        </p:spPr>
        <p:txBody>
          <a:bodyP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400"/>
              </a:spcAft>
              <a:buFont typeface="Arial" panose="020B0604020202020204" pitchFamily="34" charset="0"/>
              <a:buChar char="•"/>
            </a:pPr>
            <a:r>
              <a:rPr lang="fr-CA" sz="1500" dirty="0"/>
              <a:t>Mandate le </a:t>
            </a:r>
            <a:r>
              <a:rPr lang="fr-CA" sz="1500" b="1" dirty="0"/>
              <a:t>Comité de vérification </a:t>
            </a:r>
            <a:r>
              <a:rPr lang="fr-CA" sz="1500" dirty="0"/>
              <a:t>pour : </a:t>
            </a:r>
            <a:endParaRPr lang="fr-CA" sz="1500" b="1" dirty="0"/>
          </a:p>
          <a:p>
            <a:pPr lvl="2">
              <a:spcAft>
                <a:spcPts val="400"/>
              </a:spcAft>
            </a:pPr>
            <a:r>
              <a:rPr lang="fr-CA" sz="1500" dirty="0"/>
              <a:t>S’assurer de la validité de l’information financière </a:t>
            </a:r>
          </a:p>
          <a:p>
            <a:pPr lvl="2">
              <a:spcAft>
                <a:spcPts val="400"/>
              </a:spcAft>
            </a:pPr>
            <a:r>
              <a:rPr lang="fr-CA" sz="1500" dirty="0"/>
              <a:t>Évaluer les contrôles </a:t>
            </a:r>
          </a:p>
          <a:p>
            <a:pPr lvl="2">
              <a:spcAft>
                <a:spcPts val="400"/>
              </a:spcAft>
            </a:pPr>
            <a:r>
              <a:rPr lang="fr-CA" sz="1500" dirty="0"/>
              <a:t>Analyser toute  autre question</a:t>
            </a:r>
          </a:p>
        </p:txBody>
      </p:sp>
      <p:sp>
        <p:nvSpPr>
          <p:cNvPr id="20" name="Espace réservé du contenu 6">
            <a:extLst>
              <a:ext uri="{FF2B5EF4-FFF2-40B4-BE49-F238E27FC236}">
                <a16:creationId xmlns:a16="http://schemas.microsoft.com/office/drawing/2014/main" id="{DB1763C9-4934-D617-5808-E27DEA8EBE2B}"/>
              </a:ext>
            </a:extLst>
          </p:cNvPr>
          <p:cNvSpPr txBox="1">
            <a:spLocks/>
          </p:cNvSpPr>
          <p:nvPr/>
        </p:nvSpPr>
        <p:spPr>
          <a:xfrm>
            <a:off x="3790173" y="2369863"/>
            <a:ext cx="3934828" cy="2416411"/>
          </a:xfrm>
          <a:prstGeom prst="rect">
            <a:avLst/>
          </a:prstGeom>
        </p:spPr>
        <p:txBody>
          <a:bodyPr>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buClrTx/>
              <a:defRPr/>
            </a:pPr>
            <a:r>
              <a:rPr kumimoji="0" lang="fr-CA" sz="1500" b="0" i="0" u="none" strike="noStrike" kern="1200" cap="none" spc="0" normalizeH="0" baseline="0" noProof="0" dirty="0">
                <a:ln>
                  <a:noFill/>
                </a:ln>
                <a:solidFill>
                  <a:prstClr val="black"/>
                </a:solidFill>
                <a:effectLst/>
                <a:uLnTx/>
                <a:uFillTx/>
                <a:latin typeface="+mn-lt"/>
                <a:ea typeface="+mn-ea"/>
                <a:cs typeface="+mn-cs"/>
              </a:rPr>
              <a:t>Délègue à la </a:t>
            </a:r>
            <a:r>
              <a:rPr kumimoji="0" lang="fr-CA" sz="1500" b="1" i="0" u="none" strike="noStrike" kern="1200" cap="none" spc="0" normalizeH="0" baseline="0" noProof="0" dirty="0">
                <a:ln>
                  <a:noFill/>
                </a:ln>
                <a:solidFill>
                  <a:prstClr val="black"/>
                </a:solidFill>
                <a:effectLst/>
                <a:uLnTx/>
                <a:uFillTx/>
                <a:latin typeface="+mn-lt"/>
                <a:ea typeface="+mn-ea"/>
                <a:cs typeface="+mn-cs"/>
              </a:rPr>
              <a:t>Direction, gestion des régimes  retraite</a:t>
            </a:r>
            <a:r>
              <a:rPr kumimoji="0" lang="fr-CA" sz="1500" b="0" i="0" u="none" strike="noStrike" kern="1200" cap="none" spc="0" normalizeH="0" baseline="0" noProof="0" dirty="0">
                <a:ln>
                  <a:noFill/>
                </a:ln>
                <a:solidFill>
                  <a:prstClr val="black"/>
                </a:solidFill>
                <a:effectLst/>
                <a:uLnTx/>
                <a:uFillTx/>
                <a:latin typeface="+mn-lt"/>
                <a:ea typeface="+mn-ea"/>
                <a:cs typeface="+mn-cs"/>
              </a:rPr>
              <a:t> (Université)</a:t>
            </a:r>
          </a:p>
          <a:p>
            <a:pPr marL="742950" lvl="2" indent="-285750">
              <a:buClrTx/>
              <a:defRPr/>
            </a:pPr>
            <a:r>
              <a:rPr kumimoji="0" lang="fr-CA" sz="1500" b="0" i="0" u="none" strike="noStrike" kern="1200" cap="none" spc="0" normalizeH="0" baseline="0" noProof="0" dirty="0">
                <a:ln>
                  <a:noFill/>
                </a:ln>
                <a:solidFill>
                  <a:prstClr val="black"/>
                </a:solidFill>
                <a:effectLst/>
                <a:uLnTx/>
                <a:uFillTx/>
                <a:ea typeface="+mn-ea"/>
                <a:cs typeface="+mn-cs"/>
              </a:rPr>
              <a:t>L’administration des prestations</a:t>
            </a:r>
          </a:p>
          <a:p>
            <a:pPr marL="742950" lvl="2" indent="-285750">
              <a:buClrTx/>
              <a:defRPr/>
            </a:pPr>
            <a:r>
              <a:rPr kumimoji="0" lang="fr-CA" sz="1500" b="0" i="0" u="none" strike="noStrike" kern="1200" cap="none" spc="0" normalizeH="0" baseline="0" noProof="0" dirty="0">
                <a:ln>
                  <a:noFill/>
                </a:ln>
                <a:solidFill>
                  <a:prstClr val="black"/>
                </a:solidFill>
                <a:effectLst/>
                <a:uLnTx/>
                <a:uFillTx/>
                <a:ea typeface="+mn-ea"/>
                <a:cs typeface="+mn-cs"/>
              </a:rPr>
              <a:t>Les communications avec les participantes et les participants </a:t>
            </a:r>
          </a:p>
          <a:p>
            <a:pPr marL="742950" lvl="2" indent="-285750">
              <a:buClrTx/>
              <a:defRPr/>
            </a:pPr>
            <a:r>
              <a:rPr kumimoji="0" lang="fr-CA" sz="1500" b="0" i="0" u="none" strike="noStrike" kern="1200" cap="none" spc="0" normalizeH="0" baseline="0" noProof="0" dirty="0">
                <a:ln>
                  <a:noFill/>
                </a:ln>
                <a:solidFill>
                  <a:prstClr val="black"/>
                </a:solidFill>
                <a:effectLst/>
                <a:uLnTx/>
                <a:uFillTx/>
                <a:ea typeface="+mn-ea"/>
                <a:cs typeface="+mn-cs"/>
              </a:rPr>
              <a:t>La préparation de l’assemblée annuelle</a:t>
            </a:r>
          </a:p>
        </p:txBody>
      </p:sp>
    </p:spTree>
    <p:extLst>
      <p:ext uri="{BB962C8B-B14F-4D97-AF65-F5344CB8AC3E}">
        <p14:creationId xmlns:p14="http://schemas.microsoft.com/office/powerpoint/2010/main" val="2508693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45316CD-D790-4DDC-990C-B4B05012EDDD}"/>
              </a:ext>
            </a:extLst>
          </p:cNvPr>
          <p:cNvSpPr>
            <a:spLocks noGrp="1"/>
          </p:cNvSpPr>
          <p:nvPr>
            <p:ph type="sldNum" sz="quarter" idx="25"/>
          </p:nvPr>
        </p:nvSpPr>
        <p:spPr/>
        <p:txBody>
          <a:bodyPr/>
          <a:lstStyle/>
          <a:p>
            <a:pPr marL="200025"/>
            <a:fld id="{81D60167-4931-47E6-BA6A-407CBD079E47}" type="slidenum">
              <a:rPr lang="fr-CA" smtClean="0"/>
              <a:pPr marL="200025"/>
              <a:t>4</a:t>
            </a:fld>
            <a:endParaRPr lang="fr-CA" dirty="0"/>
          </a:p>
        </p:txBody>
      </p:sp>
      <p:sp>
        <p:nvSpPr>
          <p:cNvPr id="6" name="Titre 5">
            <a:extLst>
              <a:ext uri="{FF2B5EF4-FFF2-40B4-BE49-F238E27FC236}">
                <a16:creationId xmlns:a16="http://schemas.microsoft.com/office/drawing/2014/main" id="{B3C8087A-3353-49ED-8775-F9D4060C1C6A}"/>
              </a:ext>
            </a:extLst>
          </p:cNvPr>
          <p:cNvSpPr>
            <a:spLocks noGrp="1"/>
          </p:cNvSpPr>
          <p:nvPr>
            <p:ph type="title"/>
          </p:nvPr>
        </p:nvSpPr>
        <p:spPr>
          <a:xfrm>
            <a:off x="914400" y="595990"/>
            <a:ext cx="10515600" cy="832104"/>
          </a:xfrm>
        </p:spPr>
        <p:txBody>
          <a:bodyPr>
            <a:normAutofit/>
          </a:bodyPr>
          <a:lstStyle/>
          <a:p>
            <a:r>
              <a:rPr lang="fr-CA" sz="4800" dirty="0"/>
              <a:t>Ordre du jour</a:t>
            </a:r>
          </a:p>
        </p:txBody>
      </p:sp>
      <p:sp>
        <p:nvSpPr>
          <p:cNvPr id="9" name="Forme libre : forme 8">
            <a:extLst>
              <a:ext uri="{FF2B5EF4-FFF2-40B4-BE49-F238E27FC236}">
                <a16:creationId xmlns:a16="http://schemas.microsoft.com/office/drawing/2014/main" id="{DFB36A0A-3A69-47E1-AF32-927D956B2CB2}"/>
              </a:ext>
            </a:extLst>
          </p:cNvPr>
          <p:cNvSpPr>
            <a:spLocks noChangeAspect="1"/>
          </p:cNvSpPr>
          <p:nvPr/>
        </p:nvSpPr>
        <p:spPr>
          <a:xfrm>
            <a:off x="6864284" y="1530284"/>
            <a:ext cx="5327716" cy="5327716"/>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Espace réservé pour une image  21">
            <a:extLst>
              <a:ext uri="{FF2B5EF4-FFF2-40B4-BE49-F238E27FC236}">
                <a16:creationId xmlns:a16="http://schemas.microsoft.com/office/drawing/2014/main" id="{2B734E44-183F-064E-3A9C-F8AB63A2816B}"/>
              </a:ext>
            </a:extLst>
          </p:cNvPr>
          <p:cNvPicPr>
            <a:picLocks noChangeAspect="1"/>
          </p:cNvPicPr>
          <p:nvPr/>
        </p:nvPicPr>
        <p:blipFill>
          <a:blip r:embed="rId2">
            <a:extLst>
              <a:ext uri="{28A0092B-C50C-407E-A947-70E740481C1C}">
                <a14:useLocalDpi xmlns:a14="http://schemas.microsoft.com/office/drawing/2010/main" val="0"/>
              </a:ext>
            </a:extLst>
          </a:blip>
          <a:srcRect l="18938" r="18938"/>
          <a:stretch/>
        </p:blipFill>
        <p:spPr>
          <a:xfrm flipH="1">
            <a:off x="7929994" y="2533134"/>
            <a:ext cx="4262005" cy="4324865"/>
          </a:xfrm>
          <a:prstGeom prst="rect">
            <a:avLst/>
          </a:prstGeom>
        </p:spPr>
      </p:pic>
      <p:pic>
        <p:nvPicPr>
          <p:cNvPr id="2" name="Espace réservé pour une image  4">
            <a:extLst>
              <a:ext uri="{FF2B5EF4-FFF2-40B4-BE49-F238E27FC236}">
                <a16:creationId xmlns:a16="http://schemas.microsoft.com/office/drawing/2014/main" id="{2E4EE568-8756-2274-E5EA-2A00EFF0A293}"/>
              </a:ext>
            </a:extLst>
          </p:cNvPr>
          <p:cNvPicPr>
            <a:picLocks noChangeAspect="1"/>
          </p:cNvPicPr>
          <p:nvPr/>
        </p:nvPicPr>
        <p:blipFill rotWithShape="1">
          <a:blip r:embed="rId3">
            <a:extLst>
              <a:ext uri="{28A0092B-C50C-407E-A947-70E740481C1C}">
                <a14:useLocalDpi xmlns:a14="http://schemas.microsoft.com/office/drawing/2010/main" val="0"/>
              </a:ext>
            </a:extLst>
          </a:blip>
          <a:srcRect l="24265" t="7513" r="16628" b="2464"/>
          <a:stretch/>
        </p:blipFill>
        <p:spPr>
          <a:xfrm>
            <a:off x="7929993" y="2533133"/>
            <a:ext cx="4262005" cy="4324868"/>
          </a:xfrm>
          <a:prstGeom prst="rect">
            <a:avLst/>
          </a:prstGeom>
        </p:spPr>
      </p:pic>
      <p:sp>
        <p:nvSpPr>
          <p:cNvPr id="3" name="Espace réservé du contenu 7">
            <a:extLst>
              <a:ext uri="{FF2B5EF4-FFF2-40B4-BE49-F238E27FC236}">
                <a16:creationId xmlns:a16="http://schemas.microsoft.com/office/drawing/2014/main" id="{7E89D420-07F3-A5BA-CA39-009C71438F1D}"/>
              </a:ext>
            </a:extLst>
          </p:cNvPr>
          <p:cNvSpPr txBox="1">
            <a:spLocks/>
          </p:cNvSpPr>
          <p:nvPr/>
        </p:nvSpPr>
        <p:spPr>
          <a:xfrm>
            <a:off x="936747" y="1546493"/>
            <a:ext cx="5732501" cy="4600307"/>
          </a:xfrm>
          <a:prstGeom prst="rect">
            <a:avLst/>
          </a:prstGeom>
        </p:spPr>
        <p:txBody>
          <a:bodyPr vert="horz" lIns="0" tIns="0" rIns="0" bIns="0" rtlCol="0" anchor="t" anchorCtr="0">
            <a:normAutofit/>
          </a:bodyPr>
          <a:lstStyle>
            <a:defPPr>
              <a:defRPr lang="fr-FR"/>
            </a:defPPr>
            <a:lvl1pPr marL="0" algn="ctr" defTabSz="914400" rtl="0" eaLnBrk="1" latinLnBrk="0" hangingPunct="1">
              <a:defRPr lang="fr-CA" sz="1000" kern="1200" spc="-5">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a:spcAft>
                <a:spcPts val="600"/>
              </a:spcAft>
              <a:buFont typeface="+mj-lt"/>
              <a:buAutoNum type="arabicPeriod"/>
            </a:pPr>
            <a:r>
              <a:rPr lang="en-CA" sz="2200" dirty="0" err="1">
                <a:solidFill>
                  <a:schemeClr val="bg1">
                    <a:alpha val="50267"/>
                  </a:schemeClr>
                </a:solidFill>
                <a:latin typeface="+mn-lt"/>
              </a:rPr>
              <a:t>Dépôt</a:t>
            </a:r>
            <a:r>
              <a:rPr lang="en-CA" sz="2200" dirty="0">
                <a:solidFill>
                  <a:schemeClr val="bg1">
                    <a:alpha val="50267"/>
                  </a:schemeClr>
                </a:solidFill>
                <a:latin typeface="+mn-lt"/>
              </a:rPr>
              <a:t> du </a:t>
            </a:r>
            <a:r>
              <a:rPr lang="en-CA" sz="2200" dirty="0" err="1">
                <a:solidFill>
                  <a:schemeClr val="bg1">
                    <a:alpha val="50267"/>
                  </a:schemeClr>
                </a:solidFill>
                <a:latin typeface="+mn-lt"/>
              </a:rPr>
              <a:t>compte-rendu</a:t>
            </a:r>
            <a:r>
              <a:rPr lang="en-CA" sz="2200" dirty="0">
                <a:solidFill>
                  <a:schemeClr val="bg1">
                    <a:alpha val="50267"/>
                  </a:schemeClr>
                </a:solidFill>
                <a:latin typeface="+mn-lt"/>
              </a:rPr>
              <a:t> de </a:t>
            </a:r>
            <a:r>
              <a:rPr lang="en-CA" sz="2200" dirty="0" err="1">
                <a:solidFill>
                  <a:schemeClr val="bg1">
                    <a:alpha val="50267"/>
                  </a:schemeClr>
                </a:solidFill>
                <a:latin typeface="+mn-lt"/>
              </a:rPr>
              <a:t>l’assemblée</a:t>
            </a:r>
            <a:r>
              <a:rPr lang="en-CA" sz="2200" dirty="0">
                <a:solidFill>
                  <a:schemeClr val="bg1">
                    <a:alpha val="50267"/>
                  </a:schemeClr>
                </a:solidFill>
                <a:latin typeface="+mn-lt"/>
              </a:rPr>
              <a:t> du 2 </a:t>
            </a:r>
            <a:r>
              <a:rPr lang="en-CA" sz="2200" dirty="0" err="1">
                <a:solidFill>
                  <a:schemeClr val="bg1">
                    <a:alpha val="50267"/>
                  </a:schemeClr>
                </a:solidFill>
                <a:latin typeface="+mn-lt"/>
              </a:rPr>
              <a:t>octobre</a:t>
            </a:r>
            <a:r>
              <a:rPr lang="en-CA" sz="2200" dirty="0">
                <a:solidFill>
                  <a:schemeClr val="bg1">
                    <a:alpha val="50267"/>
                  </a:schemeClr>
                </a:solidFill>
                <a:latin typeface="+mn-lt"/>
              </a:rPr>
              <a:t> 2024 </a:t>
            </a:r>
          </a:p>
          <a:p>
            <a:pPr marL="457200" indent="-457200" algn="l">
              <a:spcAft>
                <a:spcPts val="600"/>
              </a:spcAft>
              <a:buFont typeface="+mj-lt"/>
              <a:buAutoNum type="arabicPeriod"/>
            </a:pPr>
            <a:r>
              <a:rPr lang="en-CA" sz="2200" dirty="0">
                <a:solidFill>
                  <a:schemeClr val="bg1">
                    <a:alpha val="50267"/>
                  </a:schemeClr>
                </a:solidFill>
                <a:latin typeface="+mn-lt"/>
              </a:rPr>
              <a:t>Faits </a:t>
            </a:r>
            <a:r>
              <a:rPr lang="en-CA" sz="2200" dirty="0" err="1">
                <a:solidFill>
                  <a:schemeClr val="bg1">
                    <a:alpha val="50267"/>
                  </a:schemeClr>
                </a:solidFill>
                <a:latin typeface="+mn-lt"/>
              </a:rPr>
              <a:t>saillants</a:t>
            </a:r>
            <a:r>
              <a:rPr lang="en-CA" sz="2200" dirty="0">
                <a:solidFill>
                  <a:schemeClr val="bg1">
                    <a:alpha val="50267"/>
                  </a:schemeClr>
                </a:solidFill>
                <a:latin typeface="+mn-lt"/>
              </a:rPr>
              <a:t> 2024</a:t>
            </a:r>
          </a:p>
          <a:p>
            <a:pPr marL="457200" indent="-457200" algn="l">
              <a:spcAft>
                <a:spcPts val="600"/>
              </a:spcAft>
              <a:buFont typeface="+mj-lt"/>
              <a:buAutoNum type="arabicPeriod"/>
            </a:pPr>
            <a:r>
              <a:rPr lang="en-CA" sz="2800" b="1" dirty="0" err="1">
                <a:latin typeface="+mn-lt"/>
              </a:rPr>
              <a:t>Survol</a:t>
            </a:r>
            <a:r>
              <a:rPr lang="en-CA" sz="2800" b="1" dirty="0">
                <a:latin typeface="+mn-lt"/>
              </a:rPr>
              <a:t> de la situation financière du </a:t>
            </a:r>
            <a:r>
              <a:rPr lang="en-CA" sz="2800" b="1" dirty="0" err="1">
                <a:latin typeface="+mn-lt"/>
              </a:rPr>
              <a:t>Régime</a:t>
            </a:r>
            <a:br>
              <a:rPr lang="en-CA" sz="2200" dirty="0">
                <a:solidFill>
                  <a:schemeClr val="tx1">
                    <a:alpha val="50000"/>
                  </a:schemeClr>
                </a:solidFill>
                <a:latin typeface="+mn-lt"/>
              </a:rPr>
            </a:br>
            <a:r>
              <a:rPr lang="en-CA" sz="2400" b="1" dirty="0">
                <a:latin typeface="+mn-lt"/>
              </a:rPr>
              <a:t>&gt;</a:t>
            </a:r>
            <a:r>
              <a:rPr lang="en-CA" sz="2400" dirty="0">
                <a:solidFill>
                  <a:schemeClr val="bg1">
                    <a:alpha val="50000"/>
                  </a:schemeClr>
                </a:solidFill>
                <a:latin typeface="+mn-lt"/>
              </a:rPr>
              <a:t>	</a:t>
            </a:r>
            <a:r>
              <a:rPr lang="en-CA" sz="2400" b="1" dirty="0" err="1">
                <a:latin typeface="+mn-lt"/>
              </a:rPr>
              <a:t>Évolution</a:t>
            </a:r>
            <a:r>
              <a:rPr lang="en-CA" sz="2400" b="1" dirty="0">
                <a:latin typeface="+mn-lt"/>
              </a:rPr>
              <a:t> de </a:t>
            </a:r>
            <a:r>
              <a:rPr lang="en-CA" sz="2400" b="1" dirty="0" err="1">
                <a:latin typeface="+mn-lt"/>
              </a:rPr>
              <a:t>l’actif</a:t>
            </a:r>
            <a:r>
              <a:rPr lang="en-CA" sz="2400" b="1" dirty="0">
                <a:latin typeface="+mn-lt"/>
              </a:rPr>
              <a:t> et placements</a:t>
            </a:r>
            <a:br>
              <a:rPr lang="en-CA" sz="2200" dirty="0">
                <a:solidFill>
                  <a:schemeClr val="bg1">
                    <a:alpha val="50000"/>
                  </a:schemeClr>
                </a:solidFill>
                <a:latin typeface="+mn-lt"/>
              </a:rPr>
            </a:br>
            <a:r>
              <a:rPr lang="en-CA" sz="2200" dirty="0">
                <a:solidFill>
                  <a:schemeClr val="bg1">
                    <a:alpha val="50000"/>
                  </a:schemeClr>
                </a:solidFill>
                <a:latin typeface="+mn-lt"/>
              </a:rPr>
              <a:t>&gt;</a:t>
            </a:r>
            <a:r>
              <a:rPr lang="en-CA" sz="2800" b="1" dirty="0">
                <a:latin typeface="+mn-lt"/>
              </a:rPr>
              <a:t>	</a:t>
            </a:r>
            <a:r>
              <a:rPr lang="en-CA" sz="2200" dirty="0" err="1">
                <a:solidFill>
                  <a:schemeClr val="bg1">
                    <a:alpha val="50000"/>
                  </a:schemeClr>
                </a:solidFill>
                <a:latin typeface="+mn-lt"/>
              </a:rPr>
              <a:t>Règles</a:t>
            </a:r>
            <a:r>
              <a:rPr lang="en-CA" sz="2200" dirty="0">
                <a:solidFill>
                  <a:schemeClr val="bg1">
                    <a:alpha val="50000"/>
                  </a:schemeClr>
                </a:solidFill>
                <a:latin typeface="+mn-lt"/>
              </a:rPr>
              <a:t> de </a:t>
            </a:r>
            <a:r>
              <a:rPr lang="en-CA" sz="2200" dirty="0" err="1">
                <a:solidFill>
                  <a:schemeClr val="bg1">
                    <a:alpha val="50000"/>
                  </a:schemeClr>
                </a:solidFill>
                <a:latin typeface="+mn-lt"/>
              </a:rPr>
              <a:t>financement</a:t>
            </a:r>
            <a:r>
              <a:rPr lang="en-CA" sz="2200" dirty="0">
                <a:solidFill>
                  <a:schemeClr val="bg1">
                    <a:alpha val="50000"/>
                  </a:schemeClr>
                </a:solidFill>
                <a:latin typeface="+mn-lt"/>
              </a:rPr>
              <a:t> </a:t>
            </a:r>
            <a:br>
              <a:rPr lang="en-CA" sz="2200" dirty="0">
                <a:solidFill>
                  <a:schemeClr val="bg1">
                    <a:alpha val="50000"/>
                  </a:schemeClr>
                </a:solidFill>
                <a:latin typeface="+mn-lt"/>
              </a:rPr>
            </a:br>
            <a:r>
              <a:rPr lang="en-CA" sz="2200" dirty="0">
                <a:solidFill>
                  <a:schemeClr val="bg1">
                    <a:alpha val="50000"/>
                  </a:schemeClr>
                </a:solidFill>
                <a:latin typeface="+mn-lt"/>
              </a:rPr>
              <a:t>	et  </a:t>
            </a:r>
            <a:r>
              <a:rPr lang="en-CA" sz="2200" dirty="0" err="1">
                <a:solidFill>
                  <a:schemeClr val="bg1">
                    <a:alpha val="50000"/>
                  </a:schemeClr>
                </a:solidFill>
                <a:latin typeface="+mn-lt"/>
              </a:rPr>
              <a:t>actuarielle</a:t>
            </a:r>
            <a:endParaRPr lang="en-CA" sz="2200" dirty="0">
              <a:solidFill>
                <a:schemeClr val="bg1">
                  <a:alpha val="50000"/>
                </a:schemeClr>
              </a:solidFill>
              <a:latin typeface="+mn-lt"/>
            </a:endParaRPr>
          </a:p>
          <a:p>
            <a:pPr marL="457200" indent="-457200" algn="l">
              <a:spcAft>
                <a:spcPts val="600"/>
              </a:spcAft>
              <a:buFont typeface="+mj-lt"/>
              <a:buAutoNum type="arabicPeriod"/>
            </a:pPr>
            <a:r>
              <a:rPr lang="en-CA" sz="2200" dirty="0" err="1">
                <a:solidFill>
                  <a:schemeClr val="bg1">
                    <a:alpha val="49589"/>
                  </a:schemeClr>
                </a:solidFill>
                <a:latin typeface="+mn-lt"/>
              </a:rPr>
              <a:t>Investissement</a:t>
            </a:r>
            <a:r>
              <a:rPr lang="en-CA" sz="2200" dirty="0">
                <a:solidFill>
                  <a:schemeClr val="bg1">
                    <a:alpha val="49589"/>
                  </a:schemeClr>
                </a:solidFill>
                <a:latin typeface="+mn-lt"/>
              </a:rPr>
              <a:t> </a:t>
            </a:r>
            <a:r>
              <a:rPr lang="en-CA" sz="2200" dirty="0" err="1">
                <a:solidFill>
                  <a:schemeClr val="bg1">
                    <a:alpha val="49589"/>
                  </a:schemeClr>
                </a:solidFill>
                <a:latin typeface="+mn-lt"/>
              </a:rPr>
              <a:t>responsable</a:t>
            </a:r>
            <a:r>
              <a:rPr lang="en-CA" sz="2200" dirty="0">
                <a:solidFill>
                  <a:schemeClr val="bg1">
                    <a:alpha val="49589"/>
                  </a:schemeClr>
                </a:solidFill>
                <a:latin typeface="+mn-lt"/>
              </a:rPr>
              <a:t> (IR)</a:t>
            </a:r>
          </a:p>
          <a:p>
            <a:pPr marL="457200" indent="-457200" algn="l">
              <a:spcAft>
                <a:spcPts val="600"/>
              </a:spcAft>
              <a:buFont typeface="+mj-lt"/>
              <a:buAutoNum type="arabicPeriod"/>
            </a:pPr>
            <a:r>
              <a:rPr lang="en-CA" sz="2200" dirty="0">
                <a:solidFill>
                  <a:schemeClr val="bg1">
                    <a:alpha val="49000"/>
                  </a:schemeClr>
                </a:solidFill>
                <a:latin typeface="+mn-lt"/>
              </a:rPr>
              <a:t>Administration et </a:t>
            </a:r>
            <a:r>
              <a:rPr lang="en-CA" sz="2200" dirty="0" err="1">
                <a:solidFill>
                  <a:schemeClr val="bg1">
                    <a:alpha val="49000"/>
                  </a:schemeClr>
                </a:solidFill>
                <a:latin typeface="+mn-lt"/>
              </a:rPr>
              <a:t>gouvernance</a:t>
            </a:r>
            <a:endParaRPr lang="en-CA" sz="2200" dirty="0">
              <a:solidFill>
                <a:schemeClr val="bg1">
                  <a:alpha val="49000"/>
                </a:schemeClr>
              </a:solidFill>
              <a:latin typeface="+mn-lt"/>
            </a:endParaRPr>
          </a:p>
          <a:p>
            <a:pPr marL="457200" indent="-457200" algn="l">
              <a:spcAft>
                <a:spcPts val="600"/>
              </a:spcAft>
              <a:buFont typeface="+mj-lt"/>
              <a:buAutoNum type="arabicPeriod"/>
            </a:pPr>
            <a:r>
              <a:rPr lang="en-CA" sz="2200" dirty="0" err="1">
                <a:solidFill>
                  <a:schemeClr val="bg1">
                    <a:alpha val="50000"/>
                  </a:schemeClr>
                </a:solidFill>
                <a:latin typeface="+mn-lt"/>
              </a:rPr>
              <a:t>Période</a:t>
            </a:r>
            <a:r>
              <a:rPr lang="en-CA" sz="2200" dirty="0">
                <a:solidFill>
                  <a:schemeClr val="bg1">
                    <a:alpha val="50000"/>
                  </a:schemeClr>
                </a:solidFill>
                <a:latin typeface="+mn-lt"/>
              </a:rPr>
              <a:t> de questions</a:t>
            </a:r>
          </a:p>
        </p:txBody>
      </p:sp>
    </p:spTree>
    <p:extLst>
      <p:ext uri="{BB962C8B-B14F-4D97-AF65-F5344CB8AC3E}">
        <p14:creationId xmlns:p14="http://schemas.microsoft.com/office/powerpoint/2010/main" val="3928344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40</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Administration et gouvernance</a:t>
            </a:r>
            <a:endParaRPr lang="fr-CA" sz="4800" dirty="0">
              <a:solidFill>
                <a:schemeClr val="accent2"/>
              </a:solidFill>
            </a:endParaRPr>
          </a:p>
        </p:txBody>
      </p:sp>
      <p:sp>
        <p:nvSpPr>
          <p:cNvPr id="5" name="Espace réservé du contenu 2">
            <a:extLst>
              <a:ext uri="{FF2B5EF4-FFF2-40B4-BE49-F238E27FC236}">
                <a16:creationId xmlns:a16="http://schemas.microsoft.com/office/drawing/2014/main" id="{D82ABB27-2BFD-3B39-770B-9E7B8C2DF568}"/>
              </a:ext>
            </a:extLst>
          </p:cNvPr>
          <p:cNvSpPr txBox="1">
            <a:spLocks/>
          </p:cNvSpPr>
          <p:nvPr/>
        </p:nvSpPr>
        <p:spPr>
          <a:xfrm>
            <a:off x="868681" y="1370313"/>
            <a:ext cx="5704647" cy="5891526"/>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endParaRPr lang="fr-CA" sz="2800" b="1" dirty="0">
              <a:solidFill>
                <a:schemeClr val="accent1"/>
              </a:solidFill>
            </a:endParaRPr>
          </a:p>
          <a:p>
            <a:pPr>
              <a:spcAft>
                <a:spcPts val="0"/>
              </a:spcAft>
            </a:pPr>
            <a:r>
              <a:rPr lang="fr-CA" sz="2800" b="1" dirty="0">
                <a:solidFill>
                  <a:schemeClr val="accent1"/>
                </a:solidFill>
              </a:rPr>
              <a:t>Élections 2024</a:t>
            </a:r>
          </a:p>
          <a:p>
            <a:r>
              <a:rPr lang="fr-CA" b="1" dirty="0">
                <a:solidFill>
                  <a:schemeClr val="tx2"/>
                </a:solidFill>
              </a:rPr>
              <a:t>Membres avec droit de vote</a:t>
            </a:r>
          </a:p>
          <a:p>
            <a:pPr lvl="1">
              <a:spcBef>
                <a:spcPts val="300"/>
              </a:spcBef>
              <a:spcAft>
                <a:spcPts val="0"/>
              </a:spcAft>
            </a:pPr>
            <a:r>
              <a:rPr lang="fr-CA" sz="1800" dirty="0"/>
              <a:t>Membres élus par les professeures et les professeurs: </a:t>
            </a:r>
            <a:br>
              <a:rPr lang="fr-CA" sz="1800" dirty="0"/>
            </a:br>
            <a:r>
              <a:rPr lang="fr-CA" sz="1800" b="1" dirty="0">
                <a:solidFill>
                  <a:schemeClr val="accent2"/>
                </a:solidFill>
              </a:rPr>
              <a:t>François Schiettekatte</a:t>
            </a:r>
            <a:r>
              <a:rPr lang="fr-CA" sz="1800" b="1" dirty="0">
                <a:solidFill>
                  <a:schemeClr val="accent3"/>
                </a:solidFill>
              </a:rPr>
              <a:t> </a:t>
            </a:r>
            <a:r>
              <a:rPr lang="fr-CA" sz="1800" dirty="0"/>
              <a:t>(réélection)</a:t>
            </a:r>
          </a:p>
          <a:p>
            <a:pPr lvl="1">
              <a:spcAft>
                <a:spcPts val="0"/>
              </a:spcAft>
            </a:pPr>
            <a:r>
              <a:rPr lang="fr-CA" sz="1800" dirty="0"/>
              <a:t>Membre élu par le personnel de soutien: </a:t>
            </a:r>
            <a:br>
              <a:rPr lang="fr-CA" sz="1800" dirty="0"/>
            </a:br>
            <a:r>
              <a:rPr lang="fr-CA" sz="1800" b="1" dirty="0">
                <a:solidFill>
                  <a:schemeClr val="accent2"/>
                </a:solidFill>
              </a:rPr>
              <a:t>Nicolas Ghanty </a:t>
            </a:r>
            <a:r>
              <a:rPr lang="fr-CA" sz="1800" dirty="0"/>
              <a:t>(réélection)</a:t>
            </a:r>
          </a:p>
          <a:p>
            <a:pPr marL="228600" lvl="2" indent="0">
              <a:spcAft>
                <a:spcPts val="0"/>
              </a:spcAft>
              <a:buNone/>
            </a:pPr>
            <a:endParaRPr lang="fr-CA" sz="1200" dirty="0"/>
          </a:p>
          <a:p>
            <a:pPr marL="228600" lvl="2" indent="0">
              <a:spcAft>
                <a:spcPts val="0"/>
              </a:spcAft>
              <a:buNone/>
            </a:pPr>
            <a:endParaRPr lang="fr-CA" sz="1200" i="1" dirty="0">
              <a:solidFill>
                <a:schemeClr val="bg1">
                  <a:lumMod val="50000"/>
                </a:schemeClr>
              </a:solidFill>
            </a:endParaRPr>
          </a:p>
          <a:p>
            <a:pPr marL="228600" lvl="2" indent="0">
              <a:spcAft>
                <a:spcPts val="0"/>
              </a:spcAft>
              <a:buNone/>
            </a:pPr>
            <a:endParaRPr lang="fr-CA" sz="1200" i="1" dirty="0">
              <a:solidFill>
                <a:schemeClr val="bg1">
                  <a:lumMod val="50000"/>
                </a:schemeClr>
              </a:solidFill>
            </a:endParaRPr>
          </a:p>
          <a:p>
            <a:pPr marL="228600" lvl="2" indent="0">
              <a:spcAft>
                <a:spcPts val="0"/>
              </a:spcAft>
              <a:buNone/>
            </a:pPr>
            <a:endParaRPr lang="fr-CA" sz="1200" i="1" dirty="0">
              <a:solidFill>
                <a:schemeClr val="bg1">
                  <a:lumMod val="50000"/>
                </a:schemeClr>
              </a:solidFill>
            </a:endParaRPr>
          </a:p>
          <a:p>
            <a:pPr marL="228600" lvl="2" indent="0">
              <a:spcAft>
                <a:spcPts val="0"/>
              </a:spcAft>
              <a:buNone/>
            </a:pPr>
            <a:endParaRPr lang="fr-CA" sz="1200" i="1" dirty="0">
              <a:solidFill>
                <a:schemeClr val="bg1">
                  <a:lumMod val="50000"/>
                </a:schemeClr>
              </a:solidFill>
            </a:endParaRPr>
          </a:p>
          <a:p>
            <a:pPr marL="228600" lvl="2" indent="0">
              <a:spcAft>
                <a:spcPts val="0"/>
              </a:spcAft>
              <a:buNone/>
            </a:pPr>
            <a:endParaRPr lang="fr-CA" sz="1200" i="1" dirty="0">
              <a:solidFill>
                <a:schemeClr val="bg1">
                  <a:lumMod val="50000"/>
                </a:schemeClr>
              </a:solidFill>
            </a:endParaRPr>
          </a:p>
          <a:p>
            <a:pPr marL="228600" lvl="2" indent="0">
              <a:spcAft>
                <a:spcPts val="0"/>
              </a:spcAft>
              <a:buNone/>
            </a:pPr>
            <a:r>
              <a:rPr lang="fr-CA" sz="1200" i="1" dirty="0">
                <a:solidFill>
                  <a:schemeClr val="bg1">
                    <a:lumMod val="50000"/>
                  </a:schemeClr>
                </a:solidFill>
              </a:rPr>
              <a:t>Informations sur les élections 2025 sur le site Web du RRUM (nouvelles et communiqués)</a:t>
            </a:r>
          </a:p>
          <a:p>
            <a:pPr marL="228600" lvl="2" indent="0">
              <a:spcAft>
                <a:spcPts val="0"/>
              </a:spcAft>
              <a:buNone/>
            </a:pPr>
            <a:endParaRPr lang="fr-CA" sz="1800" dirty="0"/>
          </a:p>
        </p:txBody>
      </p:sp>
      <p:sp>
        <p:nvSpPr>
          <p:cNvPr id="7" name="Espace réservé du contenu 2">
            <a:extLst>
              <a:ext uri="{FF2B5EF4-FFF2-40B4-BE49-F238E27FC236}">
                <a16:creationId xmlns:a16="http://schemas.microsoft.com/office/drawing/2014/main" id="{986B2B1F-452D-485E-7A74-7EAA56C7A8EB}"/>
              </a:ext>
            </a:extLst>
          </p:cNvPr>
          <p:cNvSpPr txBox="1">
            <a:spLocks/>
          </p:cNvSpPr>
          <p:nvPr/>
        </p:nvSpPr>
        <p:spPr>
          <a:xfrm>
            <a:off x="6619047" y="1370313"/>
            <a:ext cx="4942228" cy="5958216"/>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endParaRPr lang="fr-CA" sz="2800" b="1" dirty="0">
              <a:solidFill>
                <a:schemeClr val="accent1"/>
              </a:solidFill>
            </a:endParaRPr>
          </a:p>
          <a:p>
            <a:pPr>
              <a:spcAft>
                <a:spcPts val="0"/>
              </a:spcAft>
            </a:pPr>
            <a:r>
              <a:rPr lang="fr-CA" sz="2800" b="1" dirty="0">
                <a:solidFill>
                  <a:schemeClr val="accent1"/>
                </a:solidFill>
              </a:rPr>
              <a:t>Nominations 2024 </a:t>
            </a:r>
          </a:p>
          <a:p>
            <a:r>
              <a:rPr lang="fr-CA" b="1" dirty="0"/>
              <a:t>Membres nommés par le Conseil </a:t>
            </a:r>
          </a:p>
          <a:p>
            <a:pPr lvl="1">
              <a:spcBef>
                <a:spcPts val="300"/>
              </a:spcBef>
              <a:spcAft>
                <a:spcPts val="0"/>
              </a:spcAft>
            </a:pPr>
            <a:r>
              <a:rPr lang="fr-CA" sz="1800" b="1" dirty="0">
                <a:solidFill>
                  <a:schemeClr val="accent2"/>
                </a:solidFill>
              </a:rPr>
              <a:t>Virginie </a:t>
            </a:r>
            <a:r>
              <a:rPr lang="fr-CA" sz="1800" b="1" dirty="0" err="1">
                <a:solidFill>
                  <a:schemeClr val="accent2"/>
                </a:solidFill>
              </a:rPr>
              <a:t>Allard-Caméus</a:t>
            </a:r>
            <a:r>
              <a:rPr lang="fr-CA" sz="1800" b="1" dirty="0">
                <a:solidFill>
                  <a:schemeClr val="accent3"/>
                </a:solidFill>
              </a:rPr>
              <a:t> </a:t>
            </a:r>
            <a:r>
              <a:rPr lang="fr-CA" sz="1800" dirty="0"/>
              <a:t>(nouveau mandat)</a:t>
            </a:r>
          </a:p>
          <a:p>
            <a:pPr lvl="1">
              <a:spcAft>
                <a:spcPts val="0"/>
              </a:spcAft>
            </a:pPr>
            <a:r>
              <a:rPr lang="fr-CA" sz="1800" b="1" dirty="0">
                <a:solidFill>
                  <a:schemeClr val="accent2"/>
                </a:solidFill>
              </a:rPr>
              <a:t>Nicole </a:t>
            </a:r>
            <a:r>
              <a:rPr lang="fr-CA" sz="1800" b="1" dirty="0" err="1">
                <a:solidFill>
                  <a:schemeClr val="accent2"/>
                </a:solidFill>
              </a:rPr>
              <a:t>Languérand</a:t>
            </a:r>
            <a:r>
              <a:rPr lang="fr-CA" sz="1800" b="1" dirty="0">
                <a:solidFill>
                  <a:schemeClr val="accent2"/>
                </a:solidFill>
              </a:rPr>
              <a:t> </a:t>
            </a:r>
            <a:r>
              <a:rPr lang="fr-CA" sz="1800" dirty="0"/>
              <a:t>(nouveau mandat)</a:t>
            </a:r>
          </a:p>
          <a:p>
            <a:pPr marL="0" lvl="1" indent="0">
              <a:spcAft>
                <a:spcPts val="0"/>
              </a:spcAft>
              <a:buNone/>
            </a:pPr>
            <a:endParaRPr lang="fr-CA" sz="1800" dirty="0"/>
          </a:p>
          <a:p>
            <a:pPr marL="228600" lvl="2" indent="0">
              <a:spcAft>
                <a:spcPts val="0"/>
              </a:spcAft>
              <a:buNone/>
            </a:pPr>
            <a:endParaRPr lang="fr-CA" sz="1800" dirty="0"/>
          </a:p>
          <a:p>
            <a:pPr marL="0" lvl="1" indent="0">
              <a:spcAft>
                <a:spcPts val="0"/>
              </a:spcAft>
              <a:buNone/>
            </a:pPr>
            <a:r>
              <a:rPr lang="fr-CA" sz="1800" b="1" dirty="0"/>
              <a:t>Membre nommé par le Comité de retraite</a:t>
            </a:r>
            <a:endParaRPr lang="fr-CA" sz="1800" dirty="0"/>
          </a:p>
          <a:p>
            <a:pPr lvl="1">
              <a:spcAft>
                <a:spcPts val="0"/>
              </a:spcAft>
            </a:pPr>
            <a:r>
              <a:rPr lang="fr-CA" sz="1800" dirty="0"/>
              <a:t>Tiers membre:</a:t>
            </a:r>
          </a:p>
          <a:p>
            <a:pPr marL="228600" lvl="2" indent="0">
              <a:spcAft>
                <a:spcPts val="0"/>
              </a:spcAft>
              <a:buNone/>
            </a:pPr>
            <a:r>
              <a:rPr lang="fr-CA" sz="1800" b="1" dirty="0">
                <a:solidFill>
                  <a:schemeClr val="accent2"/>
                </a:solidFill>
              </a:rPr>
              <a:t>Robert Cardinal </a:t>
            </a:r>
            <a:r>
              <a:rPr lang="fr-CA" sz="1800" dirty="0"/>
              <a:t>(renouvellement de mandat)</a:t>
            </a:r>
          </a:p>
          <a:p>
            <a:pPr marL="228600" lvl="2" indent="0">
              <a:spcAft>
                <a:spcPts val="0"/>
              </a:spcAft>
              <a:buNone/>
            </a:pPr>
            <a:endParaRPr lang="fr-CA" sz="1800" dirty="0"/>
          </a:p>
        </p:txBody>
      </p:sp>
    </p:spTree>
    <p:extLst>
      <p:ext uri="{BB962C8B-B14F-4D97-AF65-F5344CB8AC3E}">
        <p14:creationId xmlns:p14="http://schemas.microsoft.com/office/powerpoint/2010/main" val="2803553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41</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Administration et gouvernance</a:t>
            </a:r>
            <a:endParaRPr lang="fr-CA" sz="4800" dirty="0">
              <a:solidFill>
                <a:schemeClr val="accent2"/>
              </a:solidFill>
            </a:endParaRPr>
          </a:p>
        </p:txBody>
      </p:sp>
      <p:sp>
        <p:nvSpPr>
          <p:cNvPr id="4" name="Espace réservé du contenu 2">
            <a:extLst>
              <a:ext uri="{FF2B5EF4-FFF2-40B4-BE49-F238E27FC236}">
                <a16:creationId xmlns:a16="http://schemas.microsoft.com/office/drawing/2014/main" id="{6CBFF620-A770-BAF1-5FCB-D68347426B33}"/>
              </a:ext>
            </a:extLst>
          </p:cNvPr>
          <p:cNvSpPr txBox="1">
            <a:spLocks/>
          </p:cNvSpPr>
          <p:nvPr/>
        </p:nvSpPr>
        <p:spPr>
          <a:xfrm>
            <a:off x="868680" y="1166018"/>
            <a:ext cx="9732645" cy="4525963"/>
          </a:xfrm>
          <a:prstGeom prst="rect">
            <a:avLst/>
          </a:prstGeom>
        </p:spPr>
        <p:txBody>
          <a:bodyP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800" b="1" dirty="0">
                <a:solidFill>
                  <a:schemeClr val="accent1"/>
                </a:solidFill>
              </a:rPr>
              <a:t>Autres ressources</a:t>
            </a:r>
          </a:p>
          <a:p>
            <a:pPr lvl="1">
              <a:spcBef>
                <a:spcPts val="1200"/>
              </a:spcBef>
              <a:spcAft>
                <a:spcPts val="1200"/>
              </a:spcAft>
            </a:pPr>
            <a:r>
              <a:rPr lang="fr-CA" dirty="0"/>
              <a:t>Audit externe : Raymond Chabot Grant Thornton</a:t>
            </a:r>
          </a:p>
          <a:p>
            <a:pPr lvl="1">
              <a:spcBef>
                <a:spcPts val="1200"/>
              </a:spcBef>
              <a:spcAft>
                <a:spcPts val="1200"/>
              </a:spcAft>
            </a:pPr>
            <a:r>
              <a:rPr lang="fr-CA" dirty="0"/>
              <a:t>Consultation en actuariat: Aon</a:t>
            </a:r>
          </a:p>
          <a:p>
            <a:pPr lvl="1">
              <a:spcBef>
                <a:spcPts val="1200"/>
              </a:spcBef>
              <a:spcAft>
                <a:spcPts val="1200"/>
              </a:spcAft>
            </a:pPr>
            <a:r>
              <a:rPr lang="fr-CA" dirty="0"/>
              <a:t>Consultation en administration de régimes de retraite: TELUS Santé </a:t>
            </a:r>
            <a:endParaRPr lang="fr-CA" sz="1800" dirty="0"/>
          </a:p>
          <a:p>
            <a:pPr lvl="1">
              <a:spcBef>
                <a:spcPts val="1200"/>
              </a:spcBef>
              <a:spcAft>
                <a:spcPts val="0"/>
              </a:spcAft>
              <a:tabLst>
                <a:tab pos="4306888" algn="l"/>
              </a:tabLst>
            </a:pPr>
            <a:r>
              <a:rPr lang="fr-CA" dirty="0"/>
              <a:t>Gestion des placements : </a:t>
            </a:r>
          </a:p>
          <a:p>
            <a:pPr marL="0" lvl="1" indent="0">
              <a:spcBef>
                <a:spcPts val="0"/>
              </a:spcBef>
              <a:spcAft>
                <a:spcPts val="1200"/>
              </a:spcAft>
              <a:buNone/>
              <a:tabLst>
                <a:tab pos="4306888" algn="l"/>
              </a:tabLst>
            </a:pPr>
            <a:r>
              <a:rPr lang="fr-CA" dirty="0"/>
              <a:t>   Direction gestion des placements - Université de Montréal</a:t>
            </a:r>
          </a:p>
          <a:p>
            <a:pPr lvl="1">
              <a:spcBef>
                <a:spcPts val="1200"/>
              </a:spcBef>
              <a:spcAft>
                <a:spcPts val="1200"/>
              </a:spcAft>
              <a:tabLst>
                <a:tab pos="5197475" algn="l"/>
              </a:tabLst>
            </a:pPr>
            <a:r>
              <a:rPr lang="fr-CA" dirty="0"/>
              <a:t>Administration courante: </a:t>
            </a:r>
            <a:br>
              <a:rPr lang="fr-CA" dirty="0"/>
            </a:br>
            <a:r>
              <a:rPr lang="fr-CA" dirty="0"/>
              <a:t>Direction gestion des régimes de retraite Université de Montréal</a:t>
            </a:r>
          </a:p>
          <a:p>
            <a:pPr indent="-285750">
              <a:spcBef>
                <a:spcPts val="1200"/>
              </a:spcBef>
            </a:pPr>
            <a:r>
              <a:rPr lang="fr-CA" sz="1200" i="1" dirty="0">
                <a:solidFill>
                  <a:schemeClr val="bg1">
                    <a:lumMod val="50000"/>
                  </a:schemeClr>
                </a:solidFill>
              </a:rPr>
              <a:t>Informations supplémentaires: consultez le Rapport annuel 2024</a:t>
            </a:r>
          </a:p>
        </p:txBody>
      </p:sp>
    </p:spTree>
    <p:extLst>
      <p:ext uri="{BB962C8B-B14F-4D97-AF65-F5344CB8AC3E}">
        <p14:creationId xmlns:p14="http://schemas.microsoft.com/office/powerpoint/2010/main" val="2016260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a:fld id="{81D60167-4931-47E6-BA6A-407CBD079E47}" type="slidenum">
              <a:rPr lang="fr-CA" smtClean="0"/>
              <a:pPr marL="200025"/>
              <a:t>42</a:t>
            </a:fld>
            <a:endParaRPr lang="fr-CA" dirty="0"/>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r>
              <a:rPr lang="en-CA" dirty="0" err="1"/>
              <a:t>Régime</a:t>
            </a:r>
            <a:r>
              <a:rPr lang="en-CA" dirty="0"/>
              <a:t> de </a:t>
            </a:r>
            <a:r>
              <a:rPr lang="en-CA" dirty="0" err="1"/>
              <a:t>retraite</a:t>
            </a:r>
            <a:r>
              <a:rPr lang="en-CA" dirty="0"/>
              <a:t> de </a:t>
            </a:r>
            <a:r>
              <a:rPr lang="en-CA" dirty="0" err="1"/>
              <a:t>l’Université</a:t>
            </a:r>
            <a:r>
              <a:rPr lang="en-CA" dirty="0"/>
              <a:t> de Montréal</a:t>
            </a:r>
            <a:endParaRPr lang="fr-CA" dirty="0"/>
          </a:p>
        </p:txBody>
      </p:sp>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fr-CA" sz="4800" dirty="0"/>
              <a:t>Administration et gouvernance</a:t>
            </a:r>
            <a:endParaRPr lang="fr-CA" sz="4800" dirty="0">
              <a:solidFill>
                <a:schemeClr val="accent2"/>
              </a:solidFill>
            </a:endParaRPr>
          </a:p>
        </p:txBody>
      </p:sp>
      <p:sp>
        <p:nvSpPr>
          <p:cNvPr id="3" name="Espace réservé du contenu 2">
            <a:extLst>
              <a:ext uri="{FF2B5EF4-FFF2-40B4-BE49-F238E27FC236}">
                <a16:creationId xmlns:a16="http://schemas.microsoft.com/office/drawing/2014/main" id="{24C9692D-2466-E54D-7659-BC802F4254DD}"/>
              </a:ext>
            </a:extLst>
          </p:cNvPr>
          <p:cNvSpPr txBox="1">
            <a:spLocks/>
          </p:cNvSpPr>
          <p:nvPr/>
        </p:nvSpPr>
        <p:spPr>
          <a:xfrm>
            <a:off x="914400" y="1600203"/>
            <a:ext cx="10001250" cy="4525963"/>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lang="fr-FR" sz="2400" kern="1200" dirty="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100000"/>
              </a:lnSpc>
              <a:spcBef>
                <a:spcPts val="0"/>
              </a:spcBef>
              <a:spcAft>
                <a:spcPts val="600"/>
              </a:spcAft>
              <a:buClr>
                <a:schemeClr val="tx1"/>
              </a:buClr>
              <a:buSzPct val="100000"/>
              <a:buFont typeface="Symbol" panose="05050102010706020507" pitchFamily="18" charset="2"/>
              <a:buChar char=""/>
              <a:defRPr sz="2400" kern="1200">
                <a:solidFill>
                  <a:schemeClr val="tx1"/>
                </a:solidFill>
                <a:latin typeface="+mn-lt"/>
                <a:ea typeface="+mn-ea"/>
                <a:cs typeface="+mn-cs"/>
              </a:defRPr>
            </a:lvl3pPr>
            <a:lvl4pPr marL="854075" indent="-228600" algn="l" defTabSz="914400" rtl="0" eaLnBrk="1" latinLnBrk="0" hangingPunct="1">
              <a:lnSpc>
                <a:spcPct val="100000"/>
              </a:lnSpc>
              <a:spcBef>
                <a:spcPts val="0"/>
              </a:spcBef>
              <a:spcAft>
                <a:spcPts val="500"/>
              </a:spcAft>
              <a:buClr>
                <a:schemeClr val="tx1"/>
              </a:buClr>
              <a:buSzPct val="100000"/>
              <a:buFont typeface="Symbol" panose="05050102010706020507" pitchFamily="18" charset="2"/>
              <a:buChar char="&gt;"/>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1800"/>
              </a:spcAft>
              <a:buFont typeface="Arial" panose="020B0604020202020204" pitchFamily="34" charset="0"/>
              <a:buNone/>
              <a:defRPr lang="fr-CA" sz="2400" b="1" kern="1200" dirty="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800" b="1" dirty="0">
                <a:solidFill>
                  <a:schemeClr val="accent1"/>
                </a:solidFill>
              </a:rPr>
              <a:t>Registre des conflits d’intérêts</a:t>
            </a:r>
          </a:p>
          <a:p>
            <a:pPr marL="457200" lvl="1" indent="0">
              <a:lnSpc>
                <a:spcPct val="150000"/>
              </a:lnSpc>
              <a:spcBef>
                <a:spcPts val="2400"/>
              </a:spcBef>
              <a:buFont typeface="Arial" panose="020B0604020202020204" pitchFamily="34" charset="0"/>
              <a:buNone/>
            </a:pPr>
            <a:r>
              <a:rPr lang="fr-CA" sz="2000" dirty="0"/>
              <a:t>Tel que prévu au règlement intérieur du Comité de retraite, les membres du Comité doivent signer annuellement un formulaire: </a:t>
            </a:r>
            <a:r>
              <a:rPr lang="fr-CA" sz="2000" i="1" dirty="0"/>
              <a:t>Attestation, engagement et déclaration relative aux intérêts et fonctions des membres du Comité de retraite</a:t>
            </a:r>
          </a:p>
          <a:p>
            <a:pPr marL="457200" lvl="1" indent="0">
              <a:lnSpc>
                <a:spcPct val="150000"/>
              </a:lnSpc>
              <a:spcBef>
                <a:spcPts val="2400"/>
              </a:spcBef>
              <a:buFont typeface="Arial" panose="020B0604020202020204" pitchFamily="34" charset="0"/>
              <a:buNone/>
            </a:pPr>
            <a:r>
              <a:rPr lang="fr-CA" sz="2000" b="1" dirty="0">
                <a:solidFill>
                  <a:schemeClr val="accent2"/>
                </a:solidFill>
                <a:cs typeface="+mn-cs"/>
              </a:rPr>
              <a:t>Rapport du secrétaire du Comité :</a:t>
            </a:r>
            <a:br>
              <a:rPr lang="fr-CA" sz="2000" b="1" dirty="0">
                <a:solidFill>
                  <a:schemeClr val="accent2"/>
                </a:solidFill>
                <a:cs typeface="+mn-cs"/>
              </a:rPr>
            </a:br>
            <a:r>
              <a:rPr lang="fr-CA" sz="2000" dirty="0"/>
              <a:t>Tous les formulaires ont été complétés et le rapport du secrétaire a été présenté lors de 439</a:t>
            </a:r>
            <a:r>
              <a:rPr lang="fr-CA" sz="2000" baseline="30000" dirty="0"/>
              <a:t>e</a:t>
            </a:r>
            <a:r>
              <a:rPr lang="fr-CA" sz="2000" dirty="0"/>
              <a:t> séance du Comité de retraite tenue le </a:t>
            </a:r>
            <a:r>
              <a:rPr lang="fr-CA" sz="2000" u="sng" dirty="0"/>
              <a:t>21 août 2025</a:t>
            </a:r>
            <a:endParaRPr lang="fr-CA" sz="2000" i="1" u="sng" dirty="0"/>
          </a:p>
        </p:txBody>
      </p:sp>
    </p:spTree>
    <p:extLst>
      <p:ext uri="{BB962C8B-B14F-4D97-AF65-F5344CB8AC3E}">
        <p14:creationId xmlns:p14="http://schemas.microsoft.com/office/powerpoint/2010/main" val="986113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45316CD-D790-4DDC-990C-B4B05012EDDD}"/>
              </a:ext>
            </a:extLst>
          </p:cNvPr>
          <p:cNvSpPr>
            <a:spLocks noGrp="1"/>
          </p:cNvSpPr>
          <p:nvPr>
            <p:ph type="sldNum" sz="quarter" idx="25"/>
          </p:nvPr>
        </p:nvSpPr>
        <p:spPr/>
        <p:txBody>
          <a:bodyPr/>
          <a:lstStyle/>
          <a:p>
            <a:pPr marL="200025"/>
            <a:fld id="{81D60167-4931-47E6-BA6A-407CBD079E47}" type="slidenum">
              <a:rPr lang="fr-CA" smtClean="0"/>
              <a:pPr marL="200025"/>
              <a:t>43</a:t>
            </a:fld>
            <a:endParaRPr lang="fr-CA" dirty="0"/>
          </a:p>
        </p:txBody>
      </p:sp>
      <p:sp>
        <p:nvSpPr>
          <p:cNvPr id="6" name="Titre 5">
            <a:extLst>
              <a:ext uri="{FF2B5EF4-FFF2-40B4-BE49-F238E27FC236}">
                <a16:creationId xmlns:a16="http://schemas.microsoft.com/office/drawing/2014/main" id="{B3C8087A-3353-49ED-8775-F9D4060C1C6A}"/>
              </a:ext>
            </a:extLst>
          </p:cNvPr>
          <p:cNvSpPr>
            <a:spLocks noGrp="1"/>
          </p:cNvSpPr>
          <p:nvPr>
            <p:ph type="title"/>
          </p:nvPr>
        </p:nvSpPr>
        <p:spPr>
          <a:xfrm>
            <a:off x="914400" y="595990"/>
            <a:ext cx="10515600" cy="832104"/>
          </a:xfrm>
        </p:spPr>
        <p:txBody>
          <a:bodyPr>
            <a:normAutofit/>
          </a:bodyPr>
          <a:lstStyle/>
          <a:p>
            <a:r>
              <a:rPr lang="fr-CA" sz="4800" dirty="0"/>
              <a:t>Ordre du jour</a:t>
            </a:r>
          </a:p>
        </p:txBody>
      </p:sp>
      <p:sp>
        <p:nvSpPr>
          <p:cNvPr id="9" name="Forme libre : forme 8">
            <a:extLst>
              <a:ext uri="{FF2B5EF4-FFF2-40B4-BE49-F238E27FC236}">
                <a16:creationId xmlns:a16="http://schemas.microsoft.com/office/drawing/2014/main" id="{DFB36A0A-3A69-47E1-AF32-927D956B2CB2}"/>
              </a:ext>
            </a:extLst>
          </p:cNvPr>
          <p:cNvSpPr>
            <a:spLocks noChangeAspect="1"/>
          </p:cNvSpPr>
          <p:nvPr/>
        </p:nvSpPr>
        <p:spPr>
          <a:xfrm>
            <a:off x="6864284" y="1530284"/>
            <a:ext cx="5327716" cy="5327716"/>
          </a:xfrm>
          <a:custGeom>
            <a:avLst/>
            <a:gdLst>
              <a:gd name="connsiteX0" fmla="*/ 0 w 3429000"/>
              <a:gd name="connsiteY0" fmla="*/ 0 h 3429000"/>
              <a:gd name="connsiteX1" fmla="*/ 3429000 w 3429000"/>
              <a:gd name="connsiteY1" fmla="*/ 0 h 3429000"/>
              <a:gd name="connsiteX2" fmla="*/ 3429000 w 3429000"/>
              <a:gd name="connsiteY2" fmla="*/ 1463040 h 3429000"/>
              <a:gd name="connsiteX3" fmla="*/ 1463040 w 3429000"/>
              <a:gd name="connsiteY3" fmla="*/ 1463040 h 3429000"/>
              <a:gd name="connsiteX4" fmla="*/ 1463040 w 3429000"/>
              <a:gd name="connsiteY4" fmla="*/ 3429000 h 3429000"/>
              <a:gd name="connsiteX5" fmla="*/ 0 w 3429000"/>
              <a:gd name="connsiteY5" fmla="*/ 3429000 h 3429000"/>
              <a:gd name="connsiteX6" fmla="*/ 0 w 3429000"/>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429000">
                <a:moveTo>
                  <a:pt x="0" y="0"/>
                </a:moveTo>
                <a:lnTo>
                  <a:pt x="3429000" y="0"/>
                </a:lnTo>
                <a:lnTo>
                  <a:pt x="3429000" y="1463040"/>
                </a:lnTo>
                <a:lnTo>
                  <a:pt x="1463040" y="1463040"/>
                </a:lnTo>
                <a:lnTo>
                  <a:pt x="1463040" y="3429000"/>
                </a:lnTo>
                <a:lnTo>
                  <a:pt x="0" y="3429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Espace réservé du contenu 7">
            <a:extLst>
              <a:ext uri="{FF2B5EF4-FFF2-40B4-BE49-F238E27FC236}">
                <a16:creationId xmlns:a16="http://schemas.microsoft.com/office/drawing/2014/main" id="{8F6D3A71-F22A-8839-7116-C6C867E028AA}"/>
              </a:ext>
            </a:extLst>
          </p:cNvPr>
          <p:cNvSpPr txBox="1">
            <a:spLocks/>
          </p:cNvSpPr>
          <p:nvPr/>
        </p:nvSpPr>
        <p:spPr>
          <a:xfrm>
            <a:off x="936748" y="1546493"/>
            <a:ext cx="5521202" cy="4600307"/>
          </a:xfrm>
          <a:prstGeom prst="rect">
            <a:avLst/>
          </a:prstGeom>
        </p:spPr>
        <p:txBody>
          <a:bodyPr vert="horz" lIns="0" tIns="0" rIns="0" bIns="0" rtlCol="0" anchor="t" anchorCtr="0">
            <a:normAutofit/>
          </a:bodyPr>
          <a:lstStyle>
            <a:defPPr>
              <a:defRPr lang="fr-FR"/>
            </a:defPPr>
            <a:lvl1pPr marL="0" algn="ctr" defTabSz="914400" rtl="0" eaLnBrk="1" latinLnBrk="0" hangingPunct="1">
              <a:defRPr lang="fr-CA" sz="1000" kern="1200" spc="-5">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a:spcAft>
                <a:spcPts val="600"/>
              </a:spcAft>
              <a:buFont typeface="+mj-lt"/>
              <a:buAutoNum type="arabicPeriod"/>
            </a:pPr>
            <a:r>
              <a:rPr lang="en-CA" sz="2200" dirty="0" err="1">
                <a:solidFill>
                  <a:schemeClr val="bg1">
                    <a:alpha val="50267"/>
                  </a:schemeClr>
                </a:solidFill>
                <a:latin typeface="+mn-lt"/>
              </a:rPr>
              <a:t>Dépôt</a:t>
            </a:r>
            <a:r>
              <a:rPr lang="en-CA" sz="2200" dirty="0">
                <a:solidFill>
                  <a:schemeClr val="bg1">
                    <a:alpha val="50267"/>
                  </a:schemeClr>
                </a:solidFill>
                <a:latin typeface="+mn-lt"/>
              </a:rPr>
              <a:t> du </a:t>
            </a:r>
            <a:r>
              <a:rPr lang="en-CA" sz="2200" dirty="0" err="1">
                <a:solidFill>
                  <a:schemeClr val="bg1">
                    <a:alpha val="50267"/>
                  </a:schemeClr>
                </a:solidFill>
                <a:latin typeface="+mn-lt"/>
              </a:rPr>
              <a:t>compte-rendu</a:t>
            </a:r>
            <a:r>
              <a:rPr lang="en-CA" sz="2200" dirty="0">
                <a:solidFill>
                  <a:schemeClr val="bg1">
                    <a:alpha val="50267"/>
                  </a:schemeClr>
                </a:solidFill>
                <a:latin typeface="+mn-lt"/>
              </a:rPr>
              <a:t> de </a:t>
            </a:r>
            <a:r>
              <a:rPr lang="en-CA" sz="2200" dirty="0" err="1">
                <a:solidFill>
                  <a:schemeClr val="bg1">
                    <a:alpha val="50267"/>
                  </a:schemeClr>
                </a:solidFill>
                <a:latin typeface="+mn-lt"/>
              </a:rPr>
              <a:t>l’assemblée</a:t>
            </a:r>
            <a:r>
              <a:rPr lang="en-CA" sz="2200" dirty="0">
                <a:solidFill>
                  <a:schemeClr val="bg1">
                    <a:alpha val="50267"/>
                  </a:schemeClr>
                </a:solidFill>
                <a:latin typeface="+mn-lt"/>
              </a:rPr>
              <a:t> du 29 </a:t>
            </a:r>
            <a:r>
              <a:rPr lang="en-CA" sz="2200" dirty="0" err="1">
                <a:solidFill>
                  <a:schemeClr val="bg1">
                    <a:alpha val="50267"/>
                  </a:schemeClr>
                </a:solidFill>
                <a:latin typeface="+mn-lt"/>
              </a:rPr>
              <a:t>septembre</a:t>
            </a:r>
            <a:r>
              <a:rPr lang="en-CA" sz="2200" dirty="0">
                <a:solidFill>
                  <a:schemeClr val="bg1">
                    <a:alpha val="50267"/>
                  </a:schemeClr>
                </a:solidFill>
                <a:latin typeface="+mn-lt"/>
              </a:rPr>
              <a:t> 2024 </a:t>
            </a:r>
          </a:p>
          <a:p>
            <a:pPr marL="457200" indent="-457200" algn="l">
              <a:spcAft>
                <a:spcPts val="600"/>
              </a:spcAft>
              <a:buFont typeface="+mj-lt"/>
              <a:buAutoNum type="arabicPeriod"/>
            </a:pPr>
            <a:r>
              <a:rPr lang="en-CA" sz="2200" dirty="0">
                <a:solidFill>
                  <a:schemeClr val="bg1">
                    <a:alpha val="50267"/>
                  </a:schemeClr>
                </a:solidFill>
                <a:latin typeface="+mn-lt"/>
              </a:rPr>
              <a:t>Faits </a:t>
            </a:r>
            <a:r>
              <a:rPr lang="en-CA" sz="2200" dirty="0" err="1">
                <a:solidFill>
                  <a:schemeClr val="bg1">
                    <a:alpha val="50267"/>
                  </a:schemeClr>
                </a:solidFill>
                <a:latin typeface="+mn-lt"/>
              </a:rPr>
              <a:t>saillants</a:t>
            </a:r>
            <a:r>
              <a:rPr lang="en-CA" sz="2200" dirty="0">
                <a:solidFill>
                  <a:schemeClr val="bg1">
                    <a:alpha val="50267"/>
                  </a:schemeClr>
                </a:solidFill>
                <a:latin typeface="+mn-lt"/>
              </a:rPr>
              <a:t> 2024</a:t>
            </a:r>
          </a:p>
          <a:p>
            <a:pPr marL="457200" indent="-457200" algn="l">
              <a:spcAft>
                <a:spcPts val="600"/>
              </a:spcAft>
              <a:buFont typeface="+mj-lt"/>
              <a:buAutoNum type="arabicPeriod"/>
            </a:pPr>
            <a:r>
              <a:rPr lang="en-CA" sz="2200" dirty="0" err="1">
                <a:solidFill>
                  <a:schemeClr val="bg1">
                    <a:alpha val="50000"/>
                  </a:schemeClr>
                </a:solidFill>
                <a:latin typeface="+mn-lt"/>
              </a:rPr>
              <a:t>Survol</a:t>
            </a:r>
            <a:r>
              <a:rPr lang="en-CA" sz="2200" dirty="0">
                <a:solidFill>
                  <a:schemeClr val="bg1">
                    <a:alpha val="50000"/>
                  </a:schemeClr>
                </a:solidFill>
                <a:latin typeface="+mn-lt"/>
              </a:rPr>
              <a:t> de la situation financière du </a:t>
            </a:r>
            <a:r>
              <a:rPr lang="en-CA" sz="2200" dirty="0" err="1">
                <a:solidFill>
                  <a:schemeClr val="bg1">
                    <a:alpha val="50000"/>
                  </a:schemeClr>
                </a:solidFill>
                <a:latin typeface="+mn-lt"/>
              </a:rPr>
              <a:t>Régime</a:t>
            </a:r>
            <a:br>
              <a:rPr lang="en-CA" sz="2200" dirty="0">
                <a:solidFill>
                  <a:schemeClr val="tx1">
                    <a:alpha val="50000"/>
                  </a:schemeClr>
                </a:solidFill>
                <a:latin typeface="+mn-lt"/>
              </a:rPr>
            </a:br>
            <a:r>
              <a:rPr lang="en-CA" sz="2200" dirty="0">
                <a:solidFill>
                  <a:schemeClr val="bg1">
                    <a:alpha val="50000"/>
                  </a:schemeClr>
                </a:solidFill>
                <a:latin typeface="+mn-lt"/>
              </a:rPr>
              <a:t>&gt;	</a:t>
            </a:r>
            <a:r>
              <a:rPr lang="en-CA" sz="2200" dirty="0" err="1">
                <a:solidFill>
                  <a:schemeClr val="bg1">
                    <a:alpha val="50000"/>
                  </a:schemeClr>
                </a:solidFill>
                <a:latin typeface="+mn-lt"/>
              </a:rPr>
              <a:t>Évolution</a:t>
            </a:r>
            <a:r>
              <a:rPr lang="en-CA" sz="2200" dirty="0">
                <a:solidFill>
                  <a:schemeClr val="bg1">
                    <a:alpha val="50000"/>
                  </a:schemeClr>
                </a:solidFill>
                <a:latin typeface="+mn-lt"/>
              </a:rPr>
              <a:t> de </a:t>
            </a:r>
            <a:r>
              <a:rPr lang="en-CA" sz="2200" dirty="0" err="1">
                <a:solidFill>
                  <a:schemeClr val="bg1">
                    <a:alpha val="50000"/>
                  </a:schemeClr>
                </a:solidFill>
                <a:latin typeface="+mn-lt"/>
              </a:rPr>
              <a:t>l’actif</a:t>
            </a:r>
            <a:r>
              <a:rPr lang="en-CA" sz="2200" dirty="0">
                <a:solidFill>
                  <a:schemeClr val="bg1">
                    <a:alpha val="50000"/>
                  </a:schemeClr>
                </a:solidFill>
                <a:latin typeface="+mn-lt"/>
              </a:rPr>
              <a:t> et placements</a:t>
            </a:r>
            <a:br>
              <a:rPr lang="en-CA" sz="2200" dirty="0">
                <a:solidFill>
                  <a:schemeClr val="bg1">
                    <a:alpha val="50000"/>
                  </a:schemeClr>
                </a:solidFill>
                <a:latin typeface="+mn-lt"/>
              </a:rPr>
            </a:br>
            <a:r>
              <a:rPr lang="en-CA" sz="2200" dirty="0">
                <a:solidFill>
                  <a:schemeClr val="bg1">
                    <a:alpha val="50000"/>
                  </a:schemeClr>
                </a:solidFill>
                <a:latin typeface="+mn-lt"/>
              </a:rPr>
              <a:t>&gt;	</a:t>
            </a:r>
            <a:r>
              <a:rPr lang="en-CA" sz="2200" dirty="0" err="1">
                <a:solidFill>
                  <a:schemeClr val="bg1">
                    <a:alpha val="50000"/>
                  </a:schemeClr>
                </a:solidFill>
                <a:latin typeface="+mn-lt"/>
              </a:rPr>
              <a:t>Règles</a:t>
            </a:r>
            <a:r>
              <a:rPr lang="en-CA" sz="2200" dirty="0">
                <a:solidFill>
                  <a:schemeClr val="bg1">
                    <a:alpha val="50000"/>
                  </a:schemeClr>
                </a:solidFill>
                <a:latin typeface="+mn-lt"/>
              </a:rPr>
              <a:t> de </a:t>
            </a:r>
            <a:r>
              <a:rPr lang="en-CA" sz="2200" dirty="0" err="1">
                <a:solidFill>
                  <a:schemeClr val="bg1">
                    <a:alpha val="50000"/>
                  </a:schemeClr>
                </a:solidFill>
                <a:latin typeface="+mn-lt"/>
              </a:rPr>
              <a:t>financement</a:t>
            </a:r>
            <a:r>
              <a:rPr lang="en-CA" sz="2200" dirty="0">
                <a:solidFill>
                  <a:schemeClr val="bg1">
                    <a:alpha val="50000"/>
                  </a:schemeClr>
                </a:solidFill>
                <a:latin typeface="+mn-lt"/>
              </a:rPr>
              <a:t> et </a:t>
            </a:r>
            <a:r>
              <a:rPr lang="en-CA" sz="2200" dirty="0" err="1">
                <a:solidFill>
                  <a:schemeClr val="bg1">
                    <a:alpha val="50000"/>
                  </a:schemeClr>
                </a:solidFill>
                <a:latin typeface="+mn-lt"/>
              </a:rPr>
              <a:t>évaluation</a:t>
            </a:r>
            <a:r>
              <a:rPr lang="en-CA" sz="2200" dirty="0">
                <a:solidFill>
                  <a:schemeClr val="bg1">
                    <a:alpha val="50000"/>
                  </a:schemeClr>
                </a:solidFill>
                <a:latin typeface="+mn-lt"/>
              </a:rPr>
              <a:t> 	</a:t>
            </a:r>
            <a:r>
              <a:rPr lang="en-CA" sz="2200" dirty="0" err="1">
                <a:solidFill>
                  <a:schemeClr val="bg1">
                    <a:alpha val="50000"/>
                  </a:schemeClr>
                </a:solidFill>
                <a:latin typeface="+mn-lt"/>
              </a:rPr>
              <a:t>actuarielle</a:t>
            </a:r>
            <a:endParaRPr lang="en-CA" sz="2200" dirty="0">
              <a:solidFill>
                <a:schemeClr val="bg1">
                  <a:alpha val="50000"/>
                </a:schemeClr>
              </a:solidFill>
              <a:latin typeface="+mn-lt"/>
            </a:endParaRPr>
          </a:p>
          <a:p>
            <a:pPr marL="457200" indent="-457200" algn="l">
              <a:spcAft>
                <a:spcPts val="600"/>
              </a:spcAft>
              <a:buFont typeface="+mj-lt"/>
              <a:buAutoNum type="arabicPeriod"/>
            </a:pPr>
            <a:r>
              <a:rPr lang="en-CA" sz="2200" dirty="0" err="1">
                <a:solidFill>
                  <a:schemeClr val="bg1">
                    <a:alpha val="49589"/>
                  </a:schemeClr>
                </a:solidFill>
                <a:latin typeface="+mn-lt"/>
              </a:rPr>
              <a:t>Investissement</a:t>
            </a:r>
            <a:r>
              <a:rPr lang="en-CA" sz="2200" dirty="0">
                <a:solidFill>
                  <a:schemeClr val="bg1">
                    <a:alpha val="49589"/>
                  </a:schemeClr>
                </a:solidFill>
                <a:latin typeface="+mn-lt"/>
              </a:rPr>
              <a:t> </a:t>
            </a:r>
            <a:r>
              <a:rPr lang="en-CA" sz="2200" dirty="0" err="1">
                <a:solidFill>
                  <a:schemeClr val="bg1">
                    <a:alpha val="49589"/>
                  </a:schemeClr>
                </a:solidFill>
                <a:latin typeface="+mn-lt"/>
              </a:rPr>
              <a:t>responsable</a:t>
            </a:r>
            <a:r>
              <a:rPr lang="en-CA" sz="2200" dirty="0">
                <a:solidFill>
                  <a:schemeClr val="bg1">
                    <a:alpha val="49589"/>
                  </a:schemeClr>
                </a:solidFill>
                <a:latin typeface="+mn-lt"/>
              </a:rPr>
              <a:t> (IR)</a:t>
            </a:r>
          </a:p>
          <a:p>
            <a:pPr marL="457200" indent="-457200" algn="l">
              <a:spcAft>
                <a:spcPts val="600"/>
              </a:spcAft>
              <a:buFont typeface="+mj-lt"/>
              <a:buAutoNum type="arabicPeriod"/>
            </a:pPr>
            <a:r>
              <a:rPr lang="en-CA" sz="2200" dirty="0">
                <a:solidFill>
                  <a:schemeClr val="bg1">
                    <a:alpha val="49000"/>
                  </a:schemeClr>
                </a:solidFill>
                <a:latin typeface="+mn-lt"/>
              </a:rPr>
              <a:t>Administration et </a:t>
            </a:r>
            <a:r>
              <a:rPr lang="en-CA" sz="2200" dirty="0" err="1">
                <a:solidFill>
                  <a:schemeClr val="bg1">
                    <a:alpha val="49000"/>
                  </a:schemeClr>
                </a:solidFill>
                <a:latin typeface="+mn-lt"/>
              </a:rPr>
              <a:t>gouvernance</a:t>
            </a:r>
            <a:endParaRPr lang="en-CA" sz="2200" dirty="0">
              <a:solidFill>
                <a:schemeClr val="bg1">
                  <a:alpha val="49000"/>
                </a:schemeClr>
              </a:solidFill>
              <a:latin typeface="+mn-lt"/>
            </a:endParaRPr>
          </a:p>
          <a:p>
            <a:pPr marL="457200" indent="-457200" algn="l">
              <a:spcAft>
                <a:spcPts val="600"/>
              </a:spcAft>
              <a:buFont typeface="+mj-lt"/>
              <a:buAutoNum type="arabicPeriod"/>
            </a:pPr>
            <a:r>
              <a:rPr lang="en-CA" sz="2800" b="1" dirty="0" err="1">
                <a:latin typeface="+mn-lt"/>
              </a:rPr>
              <a:t>Période</a:t>
            </a:r>
            <a:r>
              <a:rPr lang="en-CA" sz="2800" b="1" dirty="0">
                <a:latin typeface="+mn-lt"/>
              </a:rPr>
              <a:t> de questions</a:t>
            </a:r>
          </a:p>
        </p:txBody>
      </p:sp>
      <p:pic>
        <p:nvPicPr>
          <p:cNvPr id="2" name="Espace réservé pour une image  4">
            <a:extLst>
              <a:ext uri="{FF2B5EF4-FFF2-40B4-BE49-F238E27FC236}">
                <a16:creationId xmlns:a16="http://schemas.microsoft.com/office/drawing/2014/main" id="{2E4EE568-8756-2274-E5EA-2A00EFF0A293}"/>
              </a:ext>
            </a:extLst>
          </p:cNvPr>
          <p:cNvPicPr>
            <a:picLocks noChangeAspect="1"/>
          </p:cNvPicPr>
          <p:nvPr/>
        </p:nvPicPr>
        <p:blipFill rotWithShape="1">
          <a:blip r:embed="rId3">
            <a:extLst>
              <a:ext uri="{28A0092B-C50C-407E-A947-70E740481C1C}">
                <a14:useLocalDpi xmlns:a14="http://schemas.microsoft.com/office/drawing/2010/main" val="0"/>
              </a:ext>
            </a:extLst>
          </a:blip>
          <a:srcRect l="27848" t="9915" r="13077"/>
          <a:stretch/>
        </p:blipFill>
        <p:spPr>
          <a:xfrm>
            <a:off x="7929995" y="2533132"/>
            <a:ext cx="4262005" cy="4324868"/>
          </a:xfrm>
          <a:prstGeom prst="rect">
            <a:avLst/>
          </a:prstGeom>
        </p:spPr>
      </p:pic>
    </p:spTree>
    <p:extLst>
      <p:ext uri="{BB962C8B-B14F-4D97-AF65-F5344CB8AC3E}">
        <p14:creationId xmlns:p14="http://schemas.microsoft.com/office/powerpoint/2010/main" val="2427791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14CF1C-E063-B4C2-632E-564B040B6F3B}"/>
              </a:ext>
            </a:extLst>
          </p:cNvPr>
          <p:cNvSpPr>
            <a:spLocks noGrp="1"/>
          </p:cNvSpPr>
          <p:nvPr>
            <p:ph type="sldNum" sz="quarter" idx="12"/>
          </p:nvPr>
        </p:nvSpPr>
        <p:spPr/>
        <p:txBody>
          <a:bodyPr/>
          <a:lstStyle/>
          <a:p>
            <a:pPr marL="200025"/>
            <a:fld id="{81D60167-4931-47E6-BA6A-407CBD079E47}" type="slidenum">
              <a:rPr lang="fr-CA" smtClean="0"/>
              <a:pPr marL="200025"/>
              <a:t>44</a:t>
            </a:fld>
            <a:endParaRPr lang="fr-CA" dirty="0"/>
          </a:p>
        </p:txBody>
      </p:sp>
      <p:pic>
        <p:nvPicPr>
          <p:cNvPr id="6" name="Picture 5" descr="A person wearing a backpack&#10;&#10;Description automatically generated">
            <a:extLst>
              <a:ext uri="{FF2B5EF4-FFF2-40B4-BE49-F238E27FC236}">
                <a16:creationId xmlns:a16="http://schemas.microsoft.com/office/drawing/2014/main" id="{439D37DC-E14D-CF59-AC56-4F77342FF206}"/>
              </a:ext>
            </a:extLst>
          </p:cNvPr>
          <p:cNvPicPr>
            <a:picLocks noChangeAspect="1"/>
          </p:cNvPicPr>
          <p:nvPr/>
        </p:nvPicPr>
        <p:blipFill rotWithShape="1">
          <a:blip r:embed="rId3">
            <a:extLst>
              <a:ext uri="{28A0092B-C50C-407E-A947-70E740481C1C}">
                <a14:useLocalDpi xmlns:a14="http://schemas.microsoft.com/office/drawing/2010/main" val="0"/>
              </a:ext>
            </a:extLst>
          </a:blip>
          <a:srcRect l="28712" t="28619" b="11249"/>
          <a:stretch/>
        </p:blipFill>
        <p:spPr>
          <a:xfrm>
            <a:off x="0" y="-1"/>
            <a:ext cx="12192000" cy="6858001"/>
          </a:xfrm>
          <a:prstGeom prst="rect">
            <a:avLst/>
          </a:prstGeom>
        </p:spPr>
      </p:pic>
      <p:pic>
        <p:nvPicPr>
          <p:cNvPr id="12" name="Picture 11" descr="A blue sign with white text&#10;&#10;Description automatically generated">
            <a:extLst>
              <a:ext uri="{FF2B5EF4-FFF2-40B4-BE49-F238E27FC236}">
                <a16:creationId xmlns:a16="http://schemas.microsoft.com/office/drawing/2014/main" id="{7F5010F9-178A-CF74-C62F-EE58DB7E4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1" y="4419600"/>
            <a:ext cx="2438400" cy="2438400"/>
          </a:xfrm>
          <a:prstGeom prst="rect">
            <a:avLst/>
          </a:prstGeom>
        </p:spPr>
      </p:pic>
      <p:sp>
        <p:nvSpPr>
          <p:cNvPr id="14" name="TextBox 13">
            <a:extLst>
              <a:ext uri="{FF2B5EF4-FFF2-40B4-BE49-F238E27FC236}">
                <a16:creationId xmlns:a16="http://schemas.microsoft.com/office/drawing/2014/main" id="{2BA03768-26B3-BF7D-83AE-41FAA41F2728}"/>
              </a:ext>
            </a:extLst>
          </p:cNvPr>
          <p:cNvSpPr txBox="1"/>
          <p:nvPr/>
        </p:nvSpPr>
        <p:spPr>
          <a:xfrm>
            <a:off x="7147700" y="1014792"/>
            <a:ext cx="2639962" cy="1092607"/>
          </a:xfrm>
          <a:prstGeom prst="rect">
            <a:avLst/>
          </a:prstGeom>
          <a:noFill/>
        </p:spPr>
        <p:txBody>
          <a:bodyPr wrap="square" rtlCol="0">
            <a:spAutoFit/>
          </a:bodyPr>
          <a:lstStyle/>
          <a:p>
            <a:r>
              <a:rPr lang="en-US" sz="6500" dirty="0">
                <a:solidFill>
                  <a:schemeClr val="tx2"/>
                </a:solidFill>
              </a:rPr>
              <a:t>Merci!</a:t>
            </a:r>
          </a:p>
        </p:txBody>
      </p:sp>
      <p:pic>
        <p:nvPicPr>
          <p:cNvPr id="7" name="Graphic 6">
            <a:extLst>
              <a:ext uri="{FF2B5EF4-FFF2-40B4-BE49-F238E27FC236}">
                <a16:creationId xmlns:a16="http://schemas.microsoft.com/office/drawing/2014/main" id="{430F5EF2-57EE-D93C-13F5-528F1D29CDB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r="21851" b="69942"/>
          <a:stretch/>
        </p:blipFill>
        <p:spPr>
          <a:xfrm>
            <a:off x="7202130" y="5712580"/>
            <a:ext cx="2359742" cy="468237"/>
          </a:xfrm>
          <a:prstGeom prst="rect">
            <a:avLst/>
          </a:prstGeom>
        </p:spPr>
      </p:pic>
      <p:sp>
        <p:nvSpPr>
          <p:cNvPr id="3" name="Espace réservé du pied de page 2">
            <a:extLst>
              <a:ext uri="{FF2B5EF4-FFF2-40B4-BE49-F238E27FC236}">
                <a16:creationId xmlns:a16="http://schemas.microsoft.com/office/drawing/2014/main" id="{3C2BD3A3-8E44-4114-A907-016E45610F2D}"/>
              </a:ext>
            </a:extLst>
          </p:cNvPr>
          <p:cNvSpPr>
            <a:spLocks noGrp="1"/>
          </p:cNvSpPr>
          <p:nvPr>
            <p:ph type="ftr" sz="quarter" idx="3"/>
          </p:nvPr>
        </p:nvSpPr>
        <p:spPr/>
        <p:txBody>
          <a:bodyPr/>
          <a:lstStyle/>
          <a:p>
            <a:r>
              <a:rPr lang="en-CA"/>
              <a:t>Régime de retraite de l’Université de Montréal</a:t>
            </a:r>
            <a:endParaRPr lang="fr-CA" dirty="0"/>
          </a:p>
        </p:txBody>
      </p:sp>
    </p:spTree>
    <p:extLst>
      <p:ext uri="{BB962C8B-B14F-4D97-AF65-F5344CB8AC3E}">
        <p14:creationId xmlns:p14="http://schemas.microsoft.com/office/powerpoint/2010/main" val="489020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5F50841-7167-4BE9-9789-26C71B769029}"/>
              </a:ext>
            </a:extLst>
          </p:cNvPr>
          <p:cNvSpPr>
            <a:spLocks noGrp="1"/>
          </p:cNvSpPr>
          <p:nvPr>
            <p:ph type="sldNum" sz="quarter" idx="27"/>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5</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AF61F166-BB85-4CB9-8E33-3AF51005E2E9}"/>
              </a:ext>
            </a:extLst>
          </p:cNvPr>
          <p:cNvSpPr>
            <a:spLocks noGrp="1"/>
          </p:cNvSpPr>
          <p:nvPr>
            <p:ph type="title"/>
          </p:nvPr>
        </p:nvSpPr>
        <p:spPr>
          <a:xfrm>
            <a:off x="914400" y="538209"/>
            <a:ext cx="10830758" cy="832104"/>
          </a:xfrm>
        </p:spPr>
        <p:txBody>
          <a:bodyPr/>
          <a:lstStyle/>
          <a:p>
            <a:r>
              <a:rPr lang="fr-CA" sz="4800" dirty="0"/>
              <a:t>Évolution de l’actif net au 31 décembre</a:t>
            </a:r>
            <a:br>
              <a:rPr lang="fr-CA" sz="2400" dirty="0"/>
            </a:br>
            <a:r>
              <a:rPr lang="fr-CA" sz="2400" dirty="0"/>
              <a:t>(en milliards de dollars)</a:t>
            </a:r>
          </a:p>
        </p:txBody>
      </p:sp>
      <p:sp>
        <p:nvSpPr>
          <p:cNvPr id="5" name="Espace réservé du pied de page 4">
            <a:extLst>
              <a:ext uri="{FF2B5EF4-FFF2-40B4-BE49-F238E27FC236}">
                <a16:creationId xmlns:a16="http://schemas.microsoft.com/office/drawing/2014/main" id="{EEABB2D5-30F1-40DA-BA7B-977D6289243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5" normalizeH="0" baseline="0" noProof="0">
                <a:ln>
                  <a:noFill/>
                </a:ln>
                <a:solidFill>
                  <a:srgbClr val="006CB7"/>
                </a:solidFill>
                <a:effectLst/>
                <a:uLnTx/>
                <a:uFillTx/>
                <a:latin typeface="Arial" panose="020B0604020202020204" pitchFamily="34" charset="0"/>
                <a:ea typeface="+mn-ea"/>
                <a:cs typeface="Arial" panose="020B0604020202020204" pitchFamily="34" charset="0"/>
              </a:rPr>
              <a:t>Université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graphicFrame>
        <p:nvGraphicFramePr>
          <p:cNvPr id="8" name="Espace réservé du contenu 4">
            <a:extLst>
              <a:ext uri="{FF2B5EF4-FFF2-40B4-BE49-F238E27FC236}">
                <a16:creationId xmlns:a16="http://schemas.microsoft.com/office/drawing/2014/main" id="{F43079DA-4592-F89C-1131-85AF9DDC0AE2}"/>
              </a:ext>
            </a:extLst>
          </p:cNvPr>
          <p:cNvGraphicFramePr>
            <a:graphicFrameLocks/>
          </p:cNvGraphicFramePr>
          <p:nvPr/>
        </p:nvGraphicFramePr>
        <p:xfrm>
          <a:off x="628650" y="1246514"/>
          <a:ext cx="10905624"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211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5F50841-7167-4BE9-9789-26C71B769029}"/>
              </a:ext>
            </a:extLst>
          </p:cNvPr>
          <p:cNvSpPr>
            <a:spLocks noGrp="1"/>
          </p:cNvSpPr>
          <p:nvPr>
            <p:ph type="sldNum" sz="quarter" idx="16"/>
          </p:nvPr>
        </p:nvSpPr>
        <p:spPr/>
        <p:txBody>
          <a:bodyPr anchor="t">
            <a:normAutofit/>
          </a:bodyPr>
          <a:lstStyle/>
          <a:p>
            <a:pPr marL="200025" marR="0" lvl="0" indent="0" algn="ctr" defTabSz="914400" rtl="0" eaLnBrk="1" fontAlgn="auto" latinLnBrk="0" hangingPunct="1">
              <a:lnSpc>
                <a:spcPct val="100000"/>
              </a:lnSpc>
              <a:spcBef>
                <a:spcPts val="0"/>
              </a:spcBef>
              <a:spcAft>
                <a:spcPts val="60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600"/>
                </a:spcAft>
                <a:buClrTx/>
                <a:buSzTx/>
                <a:buFontTx/>
                <a:buNone/>
                <a:tabLst/>
                <a:defRPr/>
              </a:pPr>
              <a:t>6</a:t>
            </a:fld>
            <a:endParaRPr kumimoji="0" lang="fr-CA" sz="1000" b="0" i="0" u="none" strike="noStrike" kern="1200" cap="none" spc="-5" normalizeH="0" baseline="0" noProof="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6" name="Titre 5">
            <a:extLst>
              <a:ext uri="{FF2B5EF4-FFF2-40B4-BE49-F238E27FC236}">
                <a16:creationId xmlns:a16="http://schemas.microsoft.com/office/drawing/2014/main" id="{AF61F166-BB85-4CB9-8E33-3AF51005E2E9}"/>
              </a:ext>
            </a:extLst>
          </p:cNvPr>
          <p:cNvSpPr>
            <a:spLocks noGrp="1"/>
          </p:cNvSpPr>
          <p:nvPr>
            <p:ph type="ctrTitle"/>
          </p:nvPr>
        </p:nvSpPr>
        <p:spPr/>
        <p:txBody>
          <a:bodyPr anchor="t">
            <a:normAutofit fontScale="90000"/>
          </a:bodyPr>
          <a:lstStyle/>
          <a:p>
            <a:r>
              <a:rPr lang="fr-CA" sz="4900" dirty="0"/>
              <a:t>Évolution des contributions nettes </a:t>
            </a:r>
            <a:br>
              <a:rPr lang="fr-CA" sz="4900" dirty="0"/>
            </a:br>
            <a:r>
              <a:rPr lang="fr-CA" sz="4900" dirty="0"/>
              <a:t>et activités </a:t>
            </a:r>
            <a:br>
              <a:rPr lang="fr-CA" sz="4900" dirty="0"/>
            </a:br>
            <a:r>
              <a:rPr lang="fr-CA" sz="4900" dirty="0"/>
              <a:t>de placements </a:t>
            </a:r>
            <a:br>
              <a:rPr lang="fr-CA" sz="3300" dirty="0"/>
            </a:br>
            <a:br>
              <a:rPr lang="fr-CA" sz="3300" dirty="0"/>
            </a:br>
            <a:r>
              <a:rPr lang="fr-CA" sz="2700" dirty="0"/>
              <a:t>(en millions de dollars)</a:t>
            </a:r>
          </a:p>
        </p:txBody>
      </p:sp>
      <p:sp>
        <p:nvSpPr>
          <p:cNvPr id="5" name="Espace réservé du pied de page 4">
            <a:extLst>
              <a:ext uri="{FF2B5EF4-FFF2-40B4-BE49-F238E27FC236}">
                <a16:creationId xmlns:a16="http://schemas.microsoft.com/office/drawing/2014/main" id="{EEABB2D5-30F1-40DA-BA7B-977D62892432}"/>
              </a:ext>
            </a:extLst>
          </p:cNvPr>
          <p:cNvSpPr>
            <a:spLocks noGrp="1"/>
          </p:cNvSpPr>
          <p:nvPr>
            <p:ph type="ftr" sz="quarter" idx="3"/>
          </p:nvPr>
        </p:nvSpPr>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CA" sz="1000" b="0" i="0" u="none" strike="noStrike" kern="1200" cap="none" spc="-5" normalizeH="0" baseline="0" noProof="0">
                <a:ln>
                  <a:noFill/>
                </a:ln>
                <a:solidFill>
                  <a:srgbClr val="006CB7"/>
                </a:solidFill>
                <a:effectLst/>
                <a:uLnTx/>
                <a:uFillTx/>
                <a:latin typeface="Arial" panose="020B0604020202020204" pitchFamily="34" charset="0"/>
                <a:ea typeface="+mn-ea"/>
                <a:cs typeface="Arial" panose="020B0604020202020204" pitchFamily="34" charset="0"/>
              </a:rPr>
              <a:t>Université de Montréal</a:t>
            </a:r>
          </a:p>
        </p:txBody>
      </p:sp>
      <p:graphicFrame>
        <p:nvGraphicFramePr>
          <p:cNvPr id="8" name="Espace réservé du contenu 6">
            <a:extLst>
              <a:ext uri="{FF2B5EF4-FFF2-40B4-BE49-F238E27FC236}">
                <a16:creationId xmlns:a16="http://schemas.microsoft.com/office/drawing/2014/main" id="{78302C6D-14BB-69B9-207C-B87DE138DD8C}"/>
              </a:ext>
            </a:extLst>
          </p:cNvPr>
          <p:cNvGraphicFramePr>
            <a:graphicFrameLocks/>
          </p:cNvGraphicFramePr>
          <p:nvPr/>
        </p:nvGraphicFramePr>
        <p:xfrm>
          <a:off x="5552661" y="-1057274"/>
          <a:ext cx="6273206" cy="77793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1665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7E9A91-21D6-1998-1E1B-39EFEF1754BD}"/>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7</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9" name="Titre 5">
            <a:extLst>
              <a:ext uri="{FF2B5EF4-FFF2-40B4-BE49-F238E27FC236}">
                <a16:creationId xmlns:a16="http://schemas.microsoft.com/office/drawing/2014/main" id="{C1D3B6AE-C2A2-80F2-256A-56BE3F12CE3C}"/>
              </a:ext>
            </a:extLst>
          </p:cNvPr>
          <p:cNvSpPr>
            <a:spLocks noGrp="1"/>
          </p:cNvSpPr>
          <p:nvPr>
            <p:ph type="title"/>
          </p:nvPr>
        </p:nvSpPr>
        <p:spPr>
          <a:xfrm>
            <a:off x="914400" y="538209"/>
            <a:ext cx="10515600" cy="832104"/>
          </a:xfrm>
        </p:spPr>
        <p:txBody>
          <a:bodyPr/>
          <a:lstStyle/>
          <a:p>
            <a:r>
              <a:rPr lang="fr-CA" sz="4400" dirty="0"/>
              <a:t>Rendements </a:t>
            </a:r>
            <a:br>
              <a:rPr lang="fr-CA" sz="4400" dirty="0"/>
            </a:br>
            <a:r>
              <a:rPr lang="fr-CA" sz="2400" dirty="0"/>
              <a:t>Au 31 décembre 2024</a:t>
            </a:r>
          </a:p>
        </p:txBody>
      </p:sp>
      <p:sp>
        <p:nvSpPr>
          <p:cNvPr id="5" name="Footer Placeholder 4">
            <a:extLst>
              <a:ext uri="{FF2B5EF4-FFF2-40B4-BE49-F238E27FC236}">
                <a16:creationId xmlns:a16="http://schemas.microsoft.com/office/drawing/2014/main" id="{3641FF87-9D6D-8B5B-1D94-50873786DD7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Régime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retraite</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a:t>
            </a:r>
            <a:r>
              <a:rPr kumimoji="0" lang="en-CA" sz="1000" b="0" i="0" u="none" strike="noStrike" kern="1200" cap="none" spc="-5" normalizeH="0" baseline="0" noProof="0" dirty="0" err="1">
                <a:ln>
                  <a:noFill/>
                </a:ln>
                <a:solidFill>
                  <a:srgbClr val="006CB7"/>
                </a:solidFill>
                <a:effectLst/>
                <a:uLnTx/>
                <a:uFillTx/>
                <a:latin typeface="Arial" panose="020B0604020202020204" pitchFamily="34" charset="0"/>
                <a:ea typeface="+mn-ea"/>
                <a:cs typeface="Arial" panose="020B0604020202020204" pitchFamily="34" charset="0"/>
              </a:rPr>
              <a:t>l’Université</a:t>
            </a:r>
            <a:r>
              <a:rPr kumimoji="0" lang="en-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rPr>
              <a:t>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8998B20A-5952-DE10-C4B6-15D9D5F6537B}"/>
              </a:ext>
            </a:extLst>
          </p:cNvPr>
          <p:cNvSpPr/>
          <p:nvPr/>
        </p:nvSpPr>
        <p:spPr>
          <a:xfrm>
            <a:off x="868680" y="5395229"/>
            <a:ext cx="10561320"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1" u="none" strike="noStrike" kern="1200" cap="none" spc="0" normalizeH="0" baseline="30000" noProof="0" dirty="0">
                <a:ln>
                  <a:noFill/>
                </a:ln>
                <a:solidFill>
                  <a:prstClr val="white">
                    <a:lumMod val="50000"/>
                  </a:prstClr>
                </a:solidFill>
                <a:effectLst/>
                <a:uLnTx/>
                <a:uFillTx/>
                <a:latin typeface="Arial" panose="020B0604020202020204"/>
                <a:ea typeface="+mn-ea"/>
                <a:cs typeface="Verdana"/>
              </a:rPr>
              <a:t>1</a:t>
            </a:r>
            <a:r>
              <a:rPr kumimoji="0" lang="fr-FR" sz="1000" b="0" i="1" u="none" strike="noStrike" kern="1200" cap="none" spc="0" normalizeH="0" baseline="0" noProof="0" dirty="0">
                <a:ln>
                  <a:noFill/>
                </a:ln>
                <a:solidFill>
                  <a:prstClr val="white">
                    <a:lumMod val="50000"/>
                  </a:prstClr>
                </a:solidFill>
                <a:effectLst/>
                <a:uLnTx/>
                <a:uFillTx/>
                <a:latin typeface="Arial" panose="020B0604020202020204"/>
                <a:ea typeface="+mn-ea"/>
                <a:cs typeface="Verdana"/>
              </a:rPr>
              <a:t> </a:t>
            </a:r>
            <a:r>
              <a:rPr kumimoji="0" lang="fr-CA" sz="1000" b="0" i="1" u="none" strike="noStrike" kern="1200" cap="none" spc="0" normalizeH="0" baseline="0" noProof="0" dirty="0">
                <a:ln>
                  <a:noFill/>
                </a:ln>
                <a:solidFill>
                  <a:prstClr val="white">
                    <a:lumMod val="50000"/>
                  </a:prstClr>
                </a:solidFill>
                <a:effectLst/>
                <a:uLnTx/>
                <a:uFillTx/>
                <a:latin typeface="Arial" panose="020B0604020202020204"/>
                <a:ea typeface="+mn-ea"/>
                <a:cs typeface="Verdana"/>
              </a:rPr>
              <a:t>Les chiffres ayant été arrondis, les totaux peuvent ne pas concorder.</a:t>
            </a:r>
            <a:endParaRPr kumimoji="0" lang="fr-FR" sz="1000" b="0" i="1" u="none" strike="noStrike" kern="1200" cap="none" spc="0" normalizeH="0" baseline="30000" noProof="0" dirty="0">
              <a:ln>
                <a:noFill/>
              </a:ln>
              <a:solidFill>
                <a:prstClr val="white">
                  <a:lumMod val="50000"/>
                </a:prstClr>
              </a:solidFill>
              <a:effectLst/>
              <a:uLnTx/>
              <a:uFillTx/>
              <a:latin typeface="Arial" panose="020B0604020202020204"/>
              <a:ea typeface="+mn-ea"/>
              <a:cs typeface="Verdana"/>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1" u="none" strike="noStrike" kern="1200" cap="none" spc="0" normalizeH="0" baseline="30000" noProof="0" dirty="0">
                <a:ln>
                  <a:noFill/>
                </a:ln>
                <a:solidFill>
                  <a:prstClr val="white">
                    <a:lumMod val="50000"/>
                  </a:prstClr>
                </a:solidFill>
                <a:effectLst/>
                <a:uLnTx/>
                <a:uFillTx/>
                <a:latin typeface="Arial" panose="020B0604020202020204"/>
                <a:ea typeface="+mn-ea"/>
                <a:cs typeface="Verdana"/>
              </a:rPr>
              <a:t>2</a:t>
            </a:r>
            <a:r>
              <a:rPr kumimoji="0" lang="fr-FR" sz="1200" b="0" i="1" u="none" strike="noStrike" kern="1200" cap="none" spc="0" normalizeH="0" baseline="0" noProof="0" dirty="0">
                <a:ln>
                  <a:noFill/>
                </a:ln>
                <a:solidFill>
                  <a:prstClr val="white">
                    <a:lumMod val="50000"/>
                  </a:prstClr>
                </a:solidFill>
                <a:effectLst/>
                <a:uLnTx/>
                <a:uFillTx/>
                <a:latin typeface="Arial" panose="020B0604020202020204"/>
                <a:ea typeface="+mn-ea"/>
                <a:cs typeface="Verdana"/>
              </a:rPr>
              <a:t> </a:t>
            </a:r>
            <a:r>
              <a:rPr kumimoji="0" lang="fr-CA" sz="1000" b="0" i="1" u="none" strike="noStrike" kern="1200" cap="none" spc="0" normalizeH="0" baseline="0" noProof="0" dirty="0">
                <a:ln>
                  <a:noFill/>
                </a:ln>
                <a:solidFill>
                  <a:prstClr val="white">
                    <a:lumMod val="50000"/>
                  </a:prstClr>
                </a:solidFill>
                <a:effectLst/>
                <a:uLnTx/>
                <a:uFillTx/>
                <a:latin typeface="Arial" panose="020B0604020202020204"/>
                <a:ea typeface="+mn-ea"/>
                <a:cs typeface="Verdana"/>
              </a:rPr>
              <a:t>Nets des frais de placements en immobilier privé, fonds de couverture, placements privés et infrastructure. Les autres frais de gestion représentaient, en % de l’actif moyen annuel,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sz="1000" b="0" i="1" u="none" strike="noStrike" kern="1200" cap="none" spc="0" normalizeH="0" baseline="0" noProof="0" dirty="0">
                <a:ln>
                  <a:noFill/>
                </a:ln>
                <a:solidFill>
                  <a:prstClr val="white">
                    <a:lumMod val="50000"/>
                  </a:prstClr>
                </a:solidFill>
                <a:effectLst/>
                <a:uLnTx/>
                <a:uFillTx/>
                <a:latin typeface="Arial" panose="020B0604020202020204"/>
                <a:ea typeface="+mn-ea"/>
                <a:cs typeface="Verdana"/>
              </a:rPr>
              <a:t>  0,28 % pour l’année 2024, 0,26 % en moyenne pour la période de 4 ans et 0,26 % en moyenne pour la période de 10 ans</a:t>
            </a:r>
            <a:r>
              <a:rPr kumimoji="0" lang="fr-CA" sz="1000" b="0" i="1" u="none" strike="noStrike" kern="1200" cap="none" spc="0" normalizeH="0" baseline="0" noProof="0" dirty="0">
                <a:ln>
                  <a:noFill/>
                </a:ln>
                <a:solidFill>
                  <a:prstClr val="black"/>
                </a:solidFill>
                <a:effectLst/>
                <a:uLnTx/>
                <a:uFillTx/>
                <a:latin typeface="Arial" panose="020B0604020202020204"/>
                <a:ea typeface="+mn-ea"/>
                <a:cs typeface="Verdana"/>
              </a:rPr>
              <a:t>.</a:t>
            </a:r>
            <a:endParaRPr kumimoji="0" lang="fr-FR" sz="1000" b="0" i="1" u="none" strike="noStrike" kern="1200" cap="none" spc="0" normalizeH="0" baseline="0" noProof="0" dirty="0">
              <a:ln>
                <a:noFill/>
              </a:ln>
              <a:solidFill>
                <a:srgbClr val="5C5C5C"/>
              </a:solidFill>
              <a:effectLst/>
              <a:uLnTx/>
              <a:uFillTx/>
              <a:latin typeface="Arial" panose="020B0604020202020204"/>
              <a:ea typeface="+mn-ea"/>
              <a:cs typeface="+mn-cs"/>
            </a:endParaRPr>
          </a:p>
        </p:txBody>
      </p:sp>
      <p:graphicFrame>
        <p:nvGraphicFramePr>
          <p:cNvPr id="8" name="Tableau 11">
            <a:extLst>
              <a:ext uri="{FF2B5EF4-FFF2-40B4-BE49-F238E27FC236}">
                <a16:creationId xmlns:a16="http://schemas.microsoft.com/office/drawing/2014/main" id="{9B7A61B8-177A-7C7E-A556-B35E5E786F2A}"/>
              </a:ext>
            </a:extLst>
          </p:cNvPr>
          <p:cNvGraphicFramePr>
            <a:graphicFrameLocks noGrp="1"/>
          </p:cNvGraphicFramePr>
          <p:nvPr/>
        </p:nvGraphicFramePr>
        <p:xfrm>
          <a:off x="914401" y="2225965"/>
          <a:ext cx="10515600" cy="3090040"/>
        </p:xfrm>
        <a:graphic>
          <a:graphicData uri="http://schemas.openxmlformats.org/drawingml/2006/table">
            <a:tbl>
              <a:tblPr lastRow="1" bandRow="1">
                <a:tableStyleId>{18603FDC-E32A-4AB5-989C-0864C3EAD2B8}</a:tableStyleId>
              </a:tblPr>
              <a:tblGrid>
                <a:gridCol w="6403608">
                  <a:extLst>
                    <a:ext uri="{9D8B030D-6E8A-4147-A177-3AD203B41FA5}">
                      <a16:colId xmlns:a16="http://schemas.microsoft.com/office/drawing/2014/main" val="20000"/>
                    </a:ext>
                  </a:extLst>
                </a:gridCol>
                <a:gridCol w="1433382">
                  <a:extLst>
                    <a:ext uri="{9D8B030D-6E8A-4147-A177-3AD203B41FA5}">
                      <a16:colId xmlns:a16="http://schemas.microsoft.com/office/drawing/2014/main" val="20001"/>
                    </a:ext>
                  </a:extLst>
                </a:gridCol>
                <a:gridCol w="1242265">
                  <a:extLst>
                    <a:ext uri="{9D8B030D-6E8A-4147-A177-3AD203B41FA5}">
                      <a16:colId xmlns:a16="http://schemas.microsoft.com/office/drawing/2014/main" val="20002"/>
                    </a:ext>
                  </a:extLst>
                </a:gridCol>
                <a:gridCol w="1436345">
                  <a:extLst>
                    <a:ext uri="{9D8B030D-6E8A-4147-A177-3AD203B41FA5}">
                      <a16:colId xmlns:a16="http://schemas.microsoft.com/office/drawing/2014/main" val="20003"/>
                    </a:ext>
                  </a:extLst>
                </a:gridCol>
              </a:tblGrid>
              <a:tr h="720849">
                <a:tc>
                  <a:txBody>
                    <a:bodyPr/>
                    <a:lstStyle/>
                    <a:p>
                      <a:r>
                        <a:rPr lang="fr-FR" sz="2400" b="1" baseline="0" dirty="0">
                          <a:solidFill>
                            <a:schemeClr val="bg1"/>
                          </a:solidFill>
                        </a:rPr>
                        <a:t>Rendements annualisés</a:t>
                      </a:r>
                      <a:r>
                        <a:rPr lang="fr-FR" sz="2400" b="1" baseline="30000" dirty="0">
                          <a:solidFill>
                            <a:schemeClr val="bg1"/>
                          </a:solidFill>
                        </a:rPr>
                        <a:t>1</a:t>
                      </a:r>
                      <a:r>
                        <a:rPr lang="fr-FR" sz="2400" b="1" baseline="0" dirty="0">
                          <a:solidFill>
                            <a:schemeClr val="bg1"/>
                          </a:solidFill>
                        </a:rPr>
                        <a:t> (%)</a:t>
                      </a:r>
                      <a:endParaRPr lang="fr-FR" sz="2400" b="1" dirty="0">
                        <a:solidFill>
                          <a:schemeClr val="bg1"/>
                        </a:solidFill>
                      </a:endParaRPr>
                    </a:p>
                  </a:txBody>
                  <a:tcPr marL="108000" marT="140400" marB="1404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b="1" dirty="0"/>
                        <a:t>1 an</a:t>
                      </a:r>
                    </a:p>
                  </a:txBody>
                  <a:tcPr marL="108000" marT="140400" marB="1404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b="1" dirty="0"/>
                        <a:t>4 ans</a:t>
                      </a:r>
                    </a:p>
                  </a:txBody>
                  <a:tcPr marL="108000" marT="140400" marB="1404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b="1" dirty="0"/>
                        <a:t>10 ans</a:t>
                      </a:r>
                    </a:p>
                  </a:txBody>
                  <a:tcPr marL="108000" marT="140400" marB="140400"/>
                </a:tc>
                <a:extLst>
                  <a:ext uri="{0D108BD9-81ED-4DB2-BD59-A6C34878D82A}">
                    <a16:rowId xmlns:a16="http://schemas.microsoft.com/office/drawing/2014/main" val="10000"/>
                  </a:ext>
                </a:extLst>
              </a:tr>
              <a:tr h="880362">
                <a:tc>
                  <a:txBody>
                    <a:bodyPr/>
                    <a:lstStyle/>
                    <a:p>
                      <a:pPr algn="l"/>
                      <a:r>
                        <a:rPr lang="fr-FR" sz="2400" b="1" dirty="0">
                          <a:solidFill>
                            <a:schemeClr val="bg1"/>
                          </a:solidFill>
                        </a:rPr>
                        <a:t>RRUM</a:t>
                      </a:r>
                      <a:r>
                        <a:rPr lang="fr-FR" sz="2400" b="1" baseline="30000" dirty="0">
                          <a:solidFill>
                            <a:schemeClr val="bg1"/>
                          </a:solidFill>
                        </a:rPr>
                        <a:t>2</a:t>
                      </a:r>
                    </a:p>
                  </a:txBody>
                  <a:tcPr marL="108000" marT="140400" marB="140400"/>
                </a:tc>
                <a:tc>
                  <a:txBody>
                    <a:bodyPr/>
                    <a:lstStyle/>
                    <a:p>
                      <a:pPr algn="ctr"/>
                      <a:r>
                        <a:rPr lang="fr-FR" sz="2400" dirty="0">
                          <a:solidFill>
                            <a:schemeClr val="bg1"/>
                          </a:solidFill>
                        </a:rPr>
                        <a:t>13,4</a:t>
                      </a:r>
                    </a:p>
                  </a:txBody>
                  <a:tcPr marL="108000" marT="140400" marB="1404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dirty="0">
                          <a:solidFill>
                            <a:schemeClr val="bg1"/>
                          </a:solidFill>
                        </a:rPr>
                        <a:t>5,2</a:t>
                      </a:r>
                    </a:p>
                  </a:txBody>
                  <a:tcPr marL="108000" marT="140400" marB="140400"/>
                </a:tc>
                <a:tc>
                  <a:txBody>
                    <a:bodyPr/>
                    <a:lstStyle/>
                    <a:p>
                      <a:pPr algn="ctr"/>
                      <a:r>
                        <a:rPr lang="fr-FR" sz="2400" dirty="0">
                          <a:solidFill>
                            <a:schemeClr val="bg1"/>
                          </a:solidFill>
                        </a:rPr>
                        <a:t>7,2</a:t>
                      </a:r>
                    </a:p>
                  </a:txBody>
                  <a:tcPr marL="108000" marT="140400" marB="140400"/>
                </a:tc>
                <a:extLst>
                  <a:ext uri="{0D108BD9-81ED-4DB2-BD59-A6C34878D82A}">
                    <a16:rowId xmlns:a16="http://schemas.microsoft.com/office/drawing/2014/main" val="10001"/>
                  </a:ext>
                </a:extLst>
              </a:tr>
              <a:tr h="880362">
                <a:tc>
                  <a:txBody>
                    <a:bodyPr/>
                    <a:lstStyle/>
                    <a:p>
                      <a:pPr algn="l"/>
                      <a:r>
                        <a:rPr lang="fr-FR" sz="2400" b="0" baseline="0" dirty="0">
                          <a:solidFill>
                            <a:schemeClr val="bg1"/>
                          </a:solidFill>
                        </a:rPr>
                        <a:t>Portefeuille de référence</a:t>
                      </a:r>
                      <a:endParaRPr lang="fr-FR" sz="2400" b="0" i="0" baseline="0" dirty="0">
                        <a:solidFill>
                          <a:schemeClr val="bg1"/>
                        </a:solidFill>
                      </a:endParaRPr>
                    </a:p>
                  </a:txBody>
                  <a:tcPr marL="108000" marT="140400" marB="140400"/>
                </a:tc>
                <a:tc>
                  <a:txBody>
                    <a:bodyPr/>
                    <a:lstStyle/>
                    <a:p>
                      <a:pPr algn="ctr"/>
                      <a:r>
                        <a:rPr lang="fr-FR" sz="2400" dirty="0">
                          <a:solidFill>
                            <a:schemeClr val="bg1"/>
                          </a:solidFill>
                        </a:rPr>
                        <a:t>13,4</a:t>
                      </a:r>
                    </a:p>
                  </a:txBody>
                  <a:tcPr marL="108000" marT="140400" marB="140400"/>
                </a:tc>
                <a:tc>
                  <a:txBody>
                    <a:bodyPr/>
                    <a:lstStyle/>
                    <a:p>
                      <a:pPr algn="ctr"/>
                      <a:r>
                        <a:rPr lang="fr-FR" sz="2400" dirty="0">
                          <a:solidFill>
                            <a:schemeClr val="bg1"/>
                          </a:solidFill>
                        </a:rPr>
                        <a:t>4,7</a:t>
                      </a:r>
                    </a:p>
                  </a:txBody>
                  <a:tcPr marL="108000" marT="140400" marB="140400"/>
                </a:tc>
                <a:tc>
                  <a:txBody>
                    <a:bodyPr/>
                    <a:lstStyle/>
                    <a:p>
                      <a:pPr algn="ctr"/>
                      <a:r>
                        <a:rPr lang="fr-FR" sz="2400" dirty="0">
                          <a:solidFill>
                            <a:schemeClr val="bg1"/>
                          </a:solidFill>
                        </a:rPr>
                        <a:t>6,6</a:t>
                      </a:r>
                    </a:p>
                  </a:txBody>
                  <a:tcPr marL="108000" marT="140400" marB="140400"/>
                </a:tc>
                <a:extLst>
                  <a:ext uri="{0D108BD9-81ED-4DB2-BD59-A6C34878D82A}">
                    <a16:rowId xmlns:a16="http://schemas.microsoft.com/office/drawing/2014/main" val="10002"/>
                  </a:ext>
                </a:extLst>
              </a:tr>
              <a:tr h="6084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b="0" baseline="0" dirty="0">
                          <a:solidFill>
                            <a:schemeClr val="bg1"/>
                          </a:solidFill>
                        </a:rPr>
                        <a:t>Valeur ajoutée  </a:t>
                      </a:r>
                    </a:p>
                  </a:txBody>
                  <a:tcPr marL="108000" marT="108000" marB="72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bg1"/>
                          </a:solidFill>
                        </a:rPr>
                        <a:t>0,0</a:t>
                      </a:r>
                    </a:p>
                  </a:txBody>
                  <a:tcPr marL="108000" marT="108000" marB="72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400" b="0" dirty="0">
                          <a:solidFill>
                            <a:schemeClr val="bg1"/>
                          </a:solidFill>
                        </a:rPr>
                        <a:t>0,5</a:t>
                      </a:r>
                    </a:p>
                  </a:txBody>
                  <a:tcPr marL="108000" marT="108000" marB="72000"/>
                </a:tc>
                <a:tc>
                  <a:txBody>
                    <a:bodyPr/>
                    <a:lstStyle/>
                    <a:p>
                      <a:pPr algn="ctr"/>
                      <a:r>
                        <a:rPr lang="fr-FR" sz="2400" b="0" dirty="0">
                          <a:solidFill>
                            <a:schemeClr val="bg1"/>
                          </a:solidFill>
                        </a:rPr>
                        <a:t>0,6</a:t>
                      </a:r>
                    </a:p>
                  </a:txBody>
                  <a:tcPr marL="108000" marT="108000" marB="7200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9728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6CE22-DDF3-A7DA-6C03-0E6FA9EFCB6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6CB7"/>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8</a:t>
            </a:fld>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sp>
        <p:nvSpPr>
          <p:cNvPr id="20" name="Titre 5">
            <a:extLst>
              <a:ext uri="{FF2B5EF4-FFF2-40B4-BE49-F238E27FC236}">
                <a16:creationId xmlns:a16="http://schemas.microsoft.com/office/drawing/2014/main" id="{D15C0444-0132-2548-017E-A67BB77FE7C4}"/>
              </a:ext>
            </a:extLst>
          </p:cNvPr>
          <p:cNvSpPr>
            <a:spLocks noGrp="1"/>
          </p:cNvSpPr>
          <p:nvPr>
            <p:ph type="title"/>
          </p:nvPr>
        </p:nvSpPr>
        <p:spPr>
          <a:xfrm>
            <a:off x="914400" y="538209"/>
            <a:ext cx="10515600" cy="832104"/>
          </a:xfrm>
        </p:spPr>
        <p:txBody>
          <a:bodyPr/>
          <a:lstStyle/>
          <a:p>
            <a:r>
              <a:rPr lang="fr-CA" sz="4800" dirty="0"/>
              <a:t>Répartition par classe d’actif</a:t>
            </a:r>
            <a:br>
              <a:rPr lang="fr-CA" sz="4800" dirty="0"/>
            </a:br>
            <a:r>
              <a:rPr lang="fr-CA" sz="2400" dirty="0"/>
              <a:t>Au 31 décembre 2024</a:t>
            </a:r>
          </a:p>
        </p:txBody>
      </p:sp>
      <p:sp>
        <p:nvSpPr>
          <p:cNvPr id="6" name="Footer Placeholder 5">
            <a:extLst>
              <a:ext uri="{FF2B5EF4-FFF2-40B4-BE49-F238E27FC236}">
                <a16:creationId xmlns:a16="http://schemas.microsoft.com/office/drawing/2014/main" id="{11D09EE4-81F7-D214-280D-F85ADE71D5F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a:ln>
                  <a:noFill/>
                </a:ln>
                <a:solidFill>
                  <a:srgbClr val="006CB7"/>
                </a:solidFill>
                <a:effectLst/>
                <a:uLnTx/>
                <a:uFillTx/>
                <a:latin typeface="Arial" panose="020B0604020202020204" pitchFamily="34" charset="0"/>
                <a:ea typeface="+mn-ea"/>
                <a:cs typeface="Arial" panose="020B0604020202020204" pitchFamily="34" charset="0"/>
              </a:rPr>
              <a:t>Régime de retraite de l’Université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graphicFrame>
        <p:nvGraphicFramePr>
          <p:cNvPr id="9" name="Espace réservé du contenu 11">
            <a:extLst>
              <a:ext uri="{FF2B5EF4-FFF2-40B4-BE49-F238E27FC236}">
                <a16:creationId xmlns:a16="http://schemas.microsoft.com/office/drawing/2014/main" id="{2B91BCC5-B7D8-2626-F981-923663C7CDDF}"/>
              </a:ext>
            </a:extLst>
          </p:cNvPr>
          <p:cNvGraphicFramePr>
            <a:graphicFrameLocks/>
          </p:cNvGraphicFramePr>
          <p:nvPr/>
        </p:nvGraphicFramePr>
        <p:xfrm>
          <a:off x="2441543" y="1670088"/>
          <a:ext cx="3951514" cy="38642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au 18">
            <a:extLst>
              <a:ext uri="{FF2B5EF4-FFF2-40B4-BE49-F238E27FC236}">
                <a16:creationId xmlns:a16="http://schemas.microsoft.com/office/drawing/2014/main" id="{1B5E4C68-A3EC-7C68-D95B-5BC1A5C05A3A}"/>
              </a:ext>
            </a:extLst>
          </p:cNvPr>
          <p:cNvGraphicFramePr>
            <a:graphicFrameLocks noGrp="1"/>
          </p:cNvGraphicFramePr>
          <p:nvPr/>
        </p:nvGraphicFramePr>
        <p:xfrm>
          <a:off x="8439142" y="1449069"/>
          <a:ext cx="3032834" cy="463296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30582639"/>
                    </a:ext>
                  </a:extLst>
                </a:gridCol>
                <a:gridCol w="2066796">
                  <a:extLst>
                    <a:ext uri="{9D8B030D-6E8A-4147-A177-3AD203B41FA5}">
                      <a16:colId xmlns:a16="http://schemas.microsoft.com/office/drawing/2014/main" val="3069369172"/>
                    </a:ext>
                  </a:extLst>
                </a:gridCol>
                <a:gridCol w="757758">
                  <a:extLst>
                    <a:ext uri="{9D8B030D-6E8A-4147-A177-3AD203B41FA5}">
                      <a16:colId xmlns:a16="http://schemas.microsoft.com/office/drawing/2014/main" val="2727130465"/>
                    </a:ext>
                  </a:extLst>
                </a:gridCol>
              </a:tblGrid>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fr-CA" sz="1200" b="1" dirty="0">
                          <a:solidFill>
                            <a:schemeClr val="tx1"/>
                          </a:solidFill>
                        </a:rPr>
                        <a:t>ACTIONS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CA" sz="1200" b="1" dirty="0">
                          <a:solidFill>
                            <a:schemeClr val="tx1"/>
                          </a:solidFill>
                        </a:rPr>
                        <a:t>37,5 %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2067403"/>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lang="fr-CA" sz="1100" dirty="0">
                          <a:solidFill>
                            <a:srgbClr val="000000"/>
                          </a:solidFill>
                          <a:latin typeface="+mn-lt"/>
                        </a:rPr>
                        <a:t>Actions canadiennes</a:t>
                      </a:r>
                      <a:endParaRPr lang="fr-CA" sz="11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CA" sz="1100" dirty="0">
                          <a:latin typeface="+mn-lt"/>
                        </a:rPr>
                        <a:t>10,5 %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57840611"/>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lang="fr-CA" sz="1100" dirty="0">
                          <a:solidFill>
                            <a:srgbClr val="000000"/>
                          </a:solidFill>
                          <a:latin typeface="+mn-lt"/>
                        </a:rPr>
                        <a:t>Actions américaines</a:t>
                      </a:r>
                      <a:endParaRPr lang="fr-CA" sz="11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100" dirty="0">
                          <a:latin typeface="+mn-lt"/>
                        </a:rPr>
                        <a:t>12,4 %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3383906"/>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r>
                        <a:rPr lang="fr-CA" sz="1100" dirty="0">
                          <a:solidFill>
                            <a:srgbClr val="000000"/>
                          </a:solidFill>
                          <a:latin typeface="+mn-lt"/>
                        </a:rPr>
                        <a:t>Actions internationales</a:t>
                      </a:r>
                      <a:endParaRPr lang="fr-CA" sz="1100" dirty="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CA" sz="1100" dirty="0">
                          <a:latin typeface="+mn-lt"/>
                        </a:rPr>
                        <a:t>14,6 %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92007371"/>
                  </a:ext>
                </a:extLst>
              </a:tr>
              <a:tr h="0">
                <a:tc>
                  <a:txBody>
                    <a:bodyPr/>
                    <a:lstStyle/>
                    <a:p>
                      <a:endParaRPr lang="fr-CA" sz="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fr-CA" sz="200" b="1" dirty="0">
                        <a:solidFill>
                          <a:schemeClr val="tx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fr-CA" sz="200" b="1" dirty="0">
                        <a:solidFill>
                          <a:schemeClr val="tx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33604777"/>
                  </a:ext>
                </a:extLst>
              </a:tr>
              <a:tr h="12858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CA" sz="1200" b="1" dirty="0">
                          <a:solidFill>
                            <a:schemeClr val="tx1"/>
                          </a:solidFill>
                        </a:rPr>
                        <a:t>REVENUS FIXES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1"/>
                    </a:solidFill>
                  </a:tcPr>
                </a:tc>
                <a:tc>
                  <a:txBody>
                    <a:bodyPr/>
                    <a:lstStyle/>
                    <a:p>
                      <a:pPr algn="ctr"/>
                      <a:r>
                        <a:rPr lang="fr-CA" sz="1200" b="1" dirty="0">
                          <a:solidFill>
                            <a:schemeClr val="tx1"/>
                          </a:solidFill>
                        </a:rPr>
                        <a:t>33,8 %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788422439"/>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fr-CA" sz="1100" dirty="0"/>
                        <a:t>Obligations Long terme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CA" sz="1100" dirty="0"/>
                        <a:t>25,6 %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accent3"/>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66331855"/>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fr-CA" sz="1100" dirty="0"/>
                        <a:t>Obligations à rendement réel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CA" sz="1100" dirty="0"/>
                        <a:t>5,0 %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89671067"/>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r>
                        <a:rPr lang="fr-CA" sz="1100" dirty="0"/>
                        <a:t>Marché monétaire et encaisse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CA" sz="1100" dirty="0"/>
                        <a:t>3,2 %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0791954"/>
                  </a:ext>
                </a:extLst>
              </a:tr>
              <a:tr h="0">
                <a:tc>
                  <a:txBody>
                    <a:bodyPr/>
                    <a:lstStyle/>
                    <a:p>
                      <a:endParaRPr lang="fr-CA" sz="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fr-CA" sz="200" b="1" dirty="0">
                        <a:solidFill>
                          <a:schemeClr val="tx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fr-CA" sz="200" b="1" dirty="0">
                        <a:solidFill>
                          <a:schemeClr val="tx2"/>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08667957"/>
                  </a:ext>
                </a:extLst>
              </a:tr>
              <a:tr h="247440">
                <a:tc>
                  <a:txBody>
                    <a:bodyPr/>
                    <a:lstStyle/>
                    <a:p>
                      <a:endParaRPr lang="fr-CA" sz="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CA" sz="1200" b="1" dirty="0">
                          <a:solidFill>
                            <a:schemeClr val="tx1"/>
                          </a:solidFill>
                        </a:rPr>
                        <a:t>AUTRES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tc>
                  <a:txBody>
                    <a:bodyPr/>
                    <a:lstStyle/>
                    <a:p>
                      <a:pPr algn="ctr"/>
                      <a:r>
                        <a:rPr lang="fr-CA" sz="1200" b="1" dirty="0">
                          <a:solidFill>
                            <a:schemeClr val="tx1"/>
                          </a:solidFill>
                        </a:rPr>
                        <a:t>28,8 %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2">
                          <a:lumMod val="9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75056428"/>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fr-CA" sz="1100" dirty="0"/>
                        <a:t>Immobilier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CA" sz="1100" dirty="0"/>
                        <a:t>8,8 %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91719923"/>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fr-CA" sz="1100" dirty="0"/>
                        <a:t>Infrastructure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CA" sz="1100" dirty="0"/>
                        <a:t>9,1 %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7834679"/>
                  </a:ext>
                </a:extLst>
              </a:tr>
              <a:tr h="384907">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fr-CA" sz="1100" dirty="0"/>
                        <a:t>Obligations de marchés émergents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CA" sz="1100" dirty="0"/>
                        <a:t>5,0 %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68840530"/>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r>
                        <a:rPr lang="fr-CA" sz="1100" dirty="0"/>
                        <a:t>Placements privés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fr-CA" sz="1100" dirty="0"/>
                        <a:t>5,9 %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7327867"/>
                  </a:ext>
                </a:extLst>
              </a:tr>
              <a:tr h="0">
                <a:tc>
                  <a:txBody>
                    <a:bodyPr/>
                    <a:lstStyle/>
                    <a:p>
                      <a:endParaRPr lang="fr-CA" sz="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fr-CA" sz="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noFill/>
                  </a:tcPr>
                </a:tc>
                <a:tc>
                  <a:txBody>
                    <a:bodyPr/>
                    <a:lstStyle/>
                    <a:p>
                      <a:pPr algn="ctr"/>
                      <a:endParaRPr lang="fr-CA" sz="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419331188"/>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fr-CA" sz="1050" i="0" dirty="0"/>
                        <a:t>Superposition obligataire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050" i="0" dirty="0"/>
                        <a:t>7,8 %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0943741"/>
                  </a:ext>
                </a:extLst>
              </a:tr>
              <a:tr h="247440">
                <a:tc>
                  <a:txBody>
                    <a:bodyPr/>
                    <a:lstStyle/>
                    <a:p>
                      <a:endParaRPr lang="fr-CA"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fr-CA" sz="1050" i="0" dirty="0"/>
                        <a:t>Superposition de crédit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050" i="0" dirty="0"/>
                        <a:t>7,4 %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64827372"/>
                  </a:ext>
                </a:extLst>
              </a:tr>
            </a:tbl>
          </a:graphicData>
        </a:graphic>
      </p:graphicFrame>
      <p:grpSp>
        <p:nvGrpSpPr>
          <p:cNvPr id="11" name="Groupe 10">
            <a:extLst>
              <a:ext uri="{FF2B5EF4-FFF2-40B4-BE49-F238E27FC236}">
                <a16:creationId xmlns:a16="http://schemas.microsoft.com/office/drawing/2014/main" id="{04A9DBBB-A3C2-5744-78A2-C8CF4F80F113}"/>
              </a:ext>
            </a:extLst>
          </p:cNvPr>
          <p:cNvGrpSpPr/>
          <p:nvPr/>
        </p:nvGrpSpPr>
        <p:grpSpPr>
          <a:xfrm>
            <a:off x="945663" y="2620078"/>
            <a:ext cx="1632064" cy="700189"/>
            <a:chOff x="1206670" y="2423105"/>
            <a:chExt cx="1632064" cy="700189"/>
          </a:xfrm>
        </p:grpSpPr>
        <p:sp>
          <p:nvSpPr>
            <p:cNvPr id="12" name="Rectangle 11">
              <a:extLst>
                <a:ext uri="{FF2B5EF4-FFF2-40B4-BE49-F238E27FC236}">
                  <a16:creationId xmlns:a16="http://schemas.microsoft.com/office/drawing/2014/main" id="{D9E72FD9-F052-BF76-04E7-6CD6103A562E}"/>
                </a:ext>
              </a:extLst>
            </p:cNvPr>
            <p:cNvSpPr/>
            <p:nvPr/>
          </p:nvSpPr>
          <p:spPr>
            <a:xfrm flipH="1">
              <a:off x="1206670" y="2423105"/>
              <a:ext cx="1625505" cy="700189"/>
            </a:xfrm>
            <a:prstGeom prst="rect">
              <a:avLst/>
            </a:prstGeom>
            <a:solidFill>
              <a:srgbClr val="FFFFFF">
                <a:alpha val="50196"/>
              </a:srgbClr>
            </a:solidFill>
          </p:spPr>
          <p:txBody>
            <a:bodyPr wrap="none" lIns="90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a:ea typeface="+mn-ea"/>
                  <a:cs typeface="Verdana"/>
                </a:rPr>
                <a:t>33,8 %</a:t>
              </a:r>
              <a:br>
                <a:rPr kumimoji="0" lang="fr-FR" sz="2000" b="1" i="0" u="none" strike="noStrike" kern="1200" cap="none" spc="0" normalizeH="0" baseline="0" noProof="0" dirty="0">
                  <a:ln>
                    <a:noFill/>
                  </a:ln>
                  <a:solidFill>
                    <a:srgbClr val="5C5C5C"/>
                  </a:solidFill>
                  <a:effectLst/>
                  <a:uLnTx/>
                  <a:uFillTx/>
                  <a:latin typeface="Arial" panose="020B0604020202020204"/>
                  <a:ea typeface="+mn-ea"/>
                  <a:cs typeface="Verdana"/>
                </a:rPr>
              </a:br>
              <a:r>
                <a:rPr kumimoji="0" lang="fr-FR" sz="1400" b="0" i="0" u="none" strike="noStrike" kern="1200" cap="none" spc="0" normalizeH="0" baseline="0" noProof="0" dirty="0">
                  <a:ln>
                    <a:noFill/>
                  </a:ln>
                  <a:solidFill>
                    <a:srgbClr val="5C5C5C"/>
                  </a:solidFill>
                  <a:effectLst/>
                  <a:uLnTx/>
                  <a:uFillTx/>
                  <a:latin typeface="Arial" panose="020B0604020202020204"/>
                  <a:ea typeface="+mn-ea"/>
                  <a:cs typeface="Verdana"/>
                </a:rPr>
                <a:t>REVENUS FIXES</a:t>
              </a:r>
            </a:p>
          </p:txBody>
        </p:sp>
        <p:cxnSp>
          <p:nvCxnSpPr>
            <p:cNvPr id="13" name="Connecteur droit 7">
              <a:extLst>
                <a:ext uri="{FF2B5EF4-FFF2-40B4-BE49-F238E27FC236}">
                  <a16:creationId xmlns:a16="http://schemas.microsoft.com/office/drawing/2014/main" id="{DFB29BFA-A06A-3A88-24E8-D6B765363762}"/>
                </a:ext>
              </a:extLst>
            </p:cNvPr>
            <p:cNvCxnSpPr>
              <a:cxnSpLocks/>
            </p:cNvCxnSpPr>
            <p:nvPr/>
          </p:nvCxnSpPr>
          <p:spPr>
            <a:xfrm>
              <a:off x="1206670" y="3080738"/>
              <a:ext cx="163206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 name="Groupe 33">
            <a:extLst>
              <a:ext uri="{FF2B5EF4-FFF2-40B4-BE49-F238E27FC236}">
                <a16:creationId xmlns:a16="http://schemas.microsoft.com/office/drawing/2014/main" id="{8F834A0B-8E25-6070-6D66-FE91BD67781A}"/>
              </a:ext>
            </a:extLst>
          </p:cNvPr>
          <p:cNvGrpSpPr/>
          <p:nvPr/>
        </p:nvGrpSpPr>
        <p:grpSpPr>
          <a:xfrm>
            <a:off x="5324486" y="5319481"/>
            <a:ext cx="1492891" cy="700189"/>
            <a:chOff x="1345843" y="2423105"/>
            <a:chExt cx="1492891" cy="700189"/>
          </a:xfrm>
        </p:grpSpPr>
        <p:sp>
          <p:nvSpPr>
            <p:cNvPr id="15" name="Rectangle 14">
              <a:extLst>
                <a:ext uri="{FF2B5EF4-FFF2-40B4-BE49-F238E27FC236}">
                  <a16:creationId xmlns:a16="http://schemas.microsoft.com/office/drawing/2014/main" id="{4A821643-324D-54B8-5D9C-921F128195D4}"/>
                </a:ext>
              </a:extLst>
            </p:cNvPr>
            <p:cNvSpPr/>
            <p:nvPr/>
          </p:nvSpPr>
          <p:spPr>
            <a:xfrm flipH="1">
              <a:off x="1345843" y="2423105"/>
              <a:ext cx="1486332" cy="700189"/>
            </a:xfrm>
            <a:prstGeom prst="rect">
              <a:avLst/>
            </a:prstGeom>
            <a:solidFill>
              <a:srgbClr val="FFFFFF">
                <a:alpha val="50196"/>
              </a:srgbClr>
            </a:solidFill>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a:ea typeface="+mn-ea"/>
                  <a:cs typeface="Verdana"/>
                </a:rPr>
                <a:t>28,8 %</a:t>
              </a:r>
              <a:br>
                <a:rPr kumimoji="0" lang="fr-FR" sz="2000" b="1" i="0" u="none" strike="noStrike" kern="1200" cap="none" spc="0" normalizeH="0" baseline="0" noProof="0" dirty="0">
                  <a:ln>
                    <a:noFill/>
                  </a:ln>
                  <a:solidFill>
                    <a:srgbClr val="5C5C5C"/>
                  </a:solidFill>
                  <a:effectLst/>
                  <a:uLnTx/>
                  <a:uFillTx/>
                  <a:latin typeface="Arial" panose="020B0604020202020204"/>
                  <a:ea typeface="+mn-ea"/>
                  <a:cs typeface="Verdana"/>
                </a:rPr>
              </a:br>
              <a:r>
                <a:rPr kumimoji="0" lang="fr-FR" sz="1400" b="0" i="0" u="none" strike="noStrike" kern="1200" cap="none" spc="0" normalizeH="0" baseline="0" noProof="0" dirty="0">
                  <a:ln>
                    <a:noFill/>
                  </a:ln>
                  <a:solidFill>
                    <a:srgbClr val="5C5C5C"/>
                  </a:solidFill>
                  <a:effectLst/>
                  <a:uLnTx/>
                  <a:uFillTx/>
                  <a:latin typeface="Arial" panose="020B0604020202020204"/>
                  <a:ea typeface="+mn-ea"/>
                  <a:cs typeface="Verdana"/>
                </a:rPr>
                <a:t>AUTRES</a:t>
              </a:r>
            </a:p>
          </p:txBody>
        </p:sp>
        <p:cxnSp>
          <p:nvCxnSpPr>
            <p:cNvPr id="16" name="Connecteur droit 40">
              <a:extLst>
                <a:ext uri="{FF2B5EF4-FFF2-40B4-BE49-F238E27FC236}">
                  <a16:creationId xmlns:a16="http://schemas.microsoft.com/office/drawing/2014/main" id="{A94552C9-431E-1A72-94DC-37044282CEC7}"/>
                </a:ext>
              </a:extLst>
            </p:cNvPr>
            <p:cNvCxnSpPr/>
            <p:nvPr/>
          </p:nvCxnSpPr>
          <p:spPr>
            <a:xfrm>
              <a:off x="1352403" y="3080738"/>
              <a:ext cx="1486331" cy="0"/>
            </a:xfrm>
            <a:prstGeom prst="line">
              <a:avLst/>
            </a:prstGeom>
            <a:ln w="762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e 24">
            <a:extLst>
              <a:ext uri="{FF2B5EF4-FFF2-40B4-BE49-F238E27FC236}">
                <a16:creationId xmlns:a16="http://schemas.microsoft.com/office/drawing/2014/main" id="{BE8FB83B-DEB9-EA37-A64C-D87AE2E50AC3}"/>
              </a:ext>
            </a:extLst>
          </p:cNvPr>
          <p:cNvGrpSpPr/>
          <p:nvPr/>
        </p:nvGrpSpPr>
        <p:grpSpPr>
          <a:xfrm>
            <a:off x="6037769" y="1757077"/>
            <a:ext cx="1486332" cy="706383"/>
            <a:chOff x="6260506" y="2429441"/>
            <a:chExt cx="1486332" cy="706383"/>
          </a:xfrm>
        </p:grpSpPr>
        <p:sp>
          <p:nvSpPr>
            <p:cNvPr id="18" name="Rectangle 17">
              <a:extLst>
                <a:ext uri="{FF2B5EF4-FFF2-40B4-BE49-F238E27FC236}">
                  <a16:creationId xmlns:a16="http://schemas.microsoft.com/office/drawing/2014/main" id="{B8798ECB-AF6A-41B2-F59A-0B414AD5B51F}"/>
                </a:ext>
              </a:extLst>
            </p:cNvPr>
            <p:cNvSpPr/>
            <p:nvPr/>
          </p:nvSpPr>
          <p:spPr>
            <a:xfrm flipH="1">
              <a:off x="6260506" y="2429441"/>
              <a:ext cx="1486332" cy="700189"/>
            </a:xfrm>
            <a:prstGeom prst="rect">
              <a:avLst/>
            </a:prstGeom>
            <a:solidFill>
              <a:srgbClr val="FFFFFF">
                <a:alpha val="50196"/>
              </a:srgbClr>
            </a:solidFill>
          </p:spPr>
          <p:txBody>
            <a:bodyPr wrap="non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a:ea typeface="+mn-ea"/>
                  <a:cs typeface="Verdana"/>
                </a:rPr>
                <a:t>37,5 %</a:t>
              </a:r>
              <a:br>
                <a:rPr kumimoji="0" lang="fr-FR" sz="2000" b="1" i="0" u="none" strike="noStrike" kern="1200" cap="none" spc="0" normalizeH="0" baseline="0" noProof="0" dirty="0">
                  <a:ln>
                    <a:noFill/>
                  </a:ln>
                  <a:solidFill>
                    <a:srgbClr val="5C5C5C"/>
                  </a:solidFill>
                  <a:effectLst/>
                  <a:uLnTx/>
                  <a:uFillTx/>
                  <a:latin typeface="Arial" panose="020B0604020202020204"/>
                  <a:ea typeface="+mn-ea"/>
                  <a:cs typeface="Verdana"/>
                </a:rPr>
              </a:br>
              <a:r>
                <a:rPr kumimoji="0" lang="fr-FR" sz="1400" b="0" i="0" u="none" strike="noStrike" kern="1200" cap="none" spc="0" normalizeH="0" baseline="0" noProof="0" dirty="0">
                  <a:ln>
                    <a:noFill/>
                  </a:ln>
                  <a:solidFill>
                    <a:srgbClr val="5C5C5C"/>
                  </a:solidFill>
                  <a:effectLst/>
                  <a:uLnTx/>
                  <a:uFillTx/>
                  <a:latin typeface="Arial" panose="020B0604020202020204"/>
                  <a:ea typeface="+mn-ea"/>
                  <a:cs typeface="Verdana"/>
                </a:rPr>
                <a:t>ACTIONS</a:t>
              </a:r>
            </a:p>
          </p:txBody>
        </p:sp>
        <p:cxnSp>
          <p:nvCxnSpPr>
            <p:cNvPr id="19" name="Connecteur droit 53">
              <a:extLst>
                <a:ext uri="{FF2B5EF4-FFF2-40B4-BE49-F238E27FC236}">
                  <a16:creationId xmlns:a16="http://schemas.microsoft.com/office/drawing/2014/main" id="{0027B1BE-A3CF-9032-CE3E-FCBB3452F14A}"/>
                </a:ext>
              </a:extLst>
            </p:cNvPr>
            <p:cNvCxnSpPr/>
            <p:nvPr/>
          </p:nvCxnSpPr>
          <p:spPr>
            <a:xfrm>
              <a:off x="6260506" y="3135824"/>
              <a:ext cx="148633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835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FB8ABB-1BDD-8317-DBD4-874D2B0510BA}"/>
              </a:ext>
            </a:extLst>
          </p:cNvPr>
          <p:cNvSpPr>
            <a:spLocks noGrp="1"/>
          </p:cNvSpPr>
          <p:nvPr>
            <p:ph type="sldNum" sz="quarter" idx="25"/>
          </p:nvPr>
        </p:nvSpPr>
        <p:spPr/>
        <p:txBody>
          <a:bodyPr/>
          <a:lstStyle/>
          <a:p>
            <a:pPr marL="200025" marR="0" lvl="0" indent="0" algn="ctr" defTabSz="914400" rtl="0" eaLnBrk="1" fontAlgn="auto" latinLnBrk="0" hangingPunct="1">
              <a:lnSpc>
                <a:spcPct val="100000"/>
              </a:lnSpc>
              <a:spcBef>
                <a:spcPts val="0"/>
              </a:spcBef>
              <a:spcAft>
                <a:spcPts val="0"/>
              </a:spcAft>
              <a:buClrTx/>
              <a:buSzTx/>
              <a:buFontTx/>
              <a:buNone/>
              <a:tabLst/>
              <a:defRPr/>
            </a:pPr>
            <a:fld id="{81D60167-4931-47E6-BA6A-407CBD079E47}" type="slidenum">
              <a:rPr kumimoji="0" lang="fr-CA" sz="1000" b="0" i="0" u="none" strike="noStrike" kern="1200" cap="none" spc="-5" normalizeH="0" baseline="0" noProof="0" smtClean="0">
                <a:ln>
                  <a:noFill/>
                </a:ln>
                <a:solidFill>
                  <a:srgbClr val="0057AC"/>
                </a:solidFill>
                <a:effectLst/>
                <a:uLnTx/>
                <a:uFillTx/>
                <a:latin typeface="Arial" panose="020B0604020202020204" pitchFamily="34" charset="0"/>
                <a:ea typeface="+mn-ea"/>
                <a:cs typeface="Arial" panose="020B0604020202020204" pitchFamily="34" charset="0"/>
              </a:rPr>
              <a:pPr marL="200025" marR="0" lvl="0" indent="0" algn="ctr" defTabSz="914400" rtl="0" eaLnBrk="1" fontAlgn="auto" latinLnBrk="0" hangingPunct="1">
                <a:lnSpc>
                  <a:spcPct val="100000"/>
                </a:lnSpc>
                <a:spcBef>
                  <a:spcPts val="0"/>
                </a:spcBef>
                <a:spcAft>
                  <a:spcPts val="0"/>
                </a:spcAft>
                <a:buClrTx/>
                <a:buSzTx/>
                <a:buFontTx/>
                <a:buNone/>
                <a:tabLst/>
                <a:defRPr/>
              </a:pPr>
              <a:t>9</a:t>
            </a:fld>
            <a:endParaRPr kumimoji="0" lang="fr-CA" sz="1000" b="0" i="0" u="none" strike="noStrike" kern="1200" cap="none" spc="-5" normalizeH="0" baseline="0" noProof="0" dirty="0">
              <a:ln>
                <a:noFill/>
              </a:ln>
              <a:solidFill>
                <a:srgbClr val="0057AC"/>
              </a:solidFill>
              <a:effectLst/>
              <a:uLnTx/>
              <a:uFillTx/>
              <a:latin typeface="Arial" panose="020B0604020202020204" pitchFamily="34" charset="0"/>
              <a:ea typeface="+mn-ea"/>
              <a:cs typeface="Arial" panose="020B0604020202020204" pitchFamily="34" charset="0"/>
            </a:endParaRPr>
          </a:p>
        </p:txBody>
      </p:sp>
      <p:sp>
        <p:nvSpPr>
          <p:cNvPr id="6" name="Footer Placeholder 5">
            <a:extLst>
              <a:ext uri="{FF2B5EF4-FFF2-40B4-BE49-F238E27FC236}">
                <a16:creationId xmlns:a16="http://schemas.microsoft.com/office/drawing/2014/main" id="{13DF88E3-51D2-9F0C-A5C2-924BB4200D6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5" normalizeH="0" baseline="0" noProof="0">
                <a:ln>
                  <a:noFill/>
                </a:ln>
                <a:solidFill>
                  <a:srgbClr val="006CB7"/>
                </a:solidFill>
                <a:effectLst/>
                <a:uLnTx/>
                <a:uFillTx/>
                <a:latin typeface="Arial" panose="020B0604020202020204" pitchFamily="34" charset="0"/>
                <a:ea typeface="+mn-ea"/>
                <a:cs typeface="Arial" panose="020B0604020202020204" pitchFamily="34" charset="0"/>
              </a:rPr>
              <a:t>Régime de retraite de l’Université de Montréal</a:t>
            </a:r>
            <a:endParaRPr kumimoji="0" lang="fr-CA" sz="1000" b="0" i="0" u="none" strike="noStrike" kern="1200" cap="none" spc="-5" normalizeH="0" baseline="0" noProof="0" dirty="0">
              <a:ln>
                <a:noFill/>
              </a:ln>
              <a:solidFill>
                <a:srgbClr val="006CB7"/>
              </a:solidFill>
              <a:effectLst/>
              <a:uLnTx/>
              <a:uFillTx/>
              <a:latin typeface="Arial" panose="020B0604020202020204" pitchFamily="34" charset="0"/>
              <a:ea typeface="+mn-ea"/>
              <a:cs typeface="Arial" panose="020B0604020202020204" pitchFamily="34" charset="0"/>
            </a:endParaRPr>
          </a:p>
        </p:txBody>
      </p:sp>
      <p:graphicFrame>
        <p:nvGraphicFramePr>
          <p:cNvPr id="7" name="Espace réservé du contenu 6">
            <a:extLst>
              <a:ext uri="{FF2B5EF4-FFF2-40B4-BE49-F238E27FC236}">
                <a16:creationId xmlns:a16="http://schemas.microsoft.com/office/drawing/2014/main" id="{EB85CE43-A295-D0FC-6A9F-67C35BF5D1F9}"/>
              </a:ext>
            </a:extLst>
          </p:cNvPr>
          <p:cNvGraphicFramePr>
            <a:graphicFrameLocks/>
          </p:cNvGraphicFramePr>
          <p:nvPr/>
        </p:nvGraphicFramePr>
        <p:xfrm>
          <a:off x="609600" y="1548882"/>
          <a:ext cx="10868526" cy="4577281"/>
        </p:xfrm>
        <a:graphic>
          <a:graphicData uri="http://schemas.openxmlformats.org/drawingml/2006/chart">
            <c:chart xmlns:c="http://schemas.openxmlformats.org/drawingml/2006/chart" xmlns:r="http://schemas.openxmlformats.org/officeDocument/2006/relationships" r:id="rId2"/>
          </a:graphicData>
        </a:graphic>
      </p:graphicFrame>
      <p:sp>
        <p:nvSpPr>
          <p:cNvPr id="8" name="Titre 5">
            <a:extLst>
              <a:ext uri="{FF2B5EF4-FFF2-40B4-BE49-F238E27FC236}">
                <a16:creationId xmlns:a16="http://schemas.microsoft.com/office/drawing/2014/main" id="{37587155-1264-8141-5E1D-8E8F31EA5178}"/>
              </a:ext>
            </a:extLst>
          </p:cNvPr>
          <p:cNvSpPr txBox="1">
            <a:spLocks/>
          </p:cNvSpPr>
          <p:nvPr/>
        </p:nvSpPr>
        <p:spPr>
          <a:xfrm>
            <a:off x="914400" y="538209"/>
            <a:ext cx="10515600" cy="832104"/>
          </a:xfrm>
          <a:prstGeom prst="rect">
            <a:avLst/>
          </a:prstGeom>
        </p:spPr>
        <p:txBody>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4800" b="0" i="0" u="none" strike="noStrike" kern="1200" cap="none" spc="0" normalizeH="0" baseline="0" noProof="0" dirty="0">
                <a:ln>
                  <a:noFill/>
                </a:ln>
                <a:solidFill>
                  <a:srgbClr val="0B113A"/>
                </a:solidFill>
                <a:effectLst/>
                <a:uLnTx/>
                <a:uFillTx/>
                <a:latin typeface="Arial"/>
                <a:ea typeface="+mj-ea"/>
                <a:cs typeface="+mj-cs"/>
              </a:rPr>
              <a:t>Rendements 2024 par classe d’actif</a:t>
            </a:r>
            <a:endParaRPr kumimoji="0" lang="fr-CA" sz="2400" b="0" i="0" u="none" strike="noStrike" kern="1200" cap="none" spc="0" normalizeH="0" baseline="0" noProof="0" dirty="0">
              <a:ln>
                <a:noFill/>
              </a:ln>
              <a:solidFill>
                <a:srgbClr val="0B113A"/>
              </a:solidFill>
              <a:effectLst/>
              <a:uLnTx/>
              <a:uFillTx/>
              <a:latin typeface="Arial"/>
              <a:ea typeface="+mj-ea"/>
              <a:cs typeface="+mj-cs"/>
            </a:endParaRPr>
          </a:p>
        </p:txBody>
      </p:sp>
    </p:spTree>
    <p:extLst>
      <p:ext uri="{BB962C8B-B14F-4D97-AF65-F5344CB8AC3E}">
        <p14:creationId xmlns:p14="http://schemas.microsoft.com/office/powerpoint/2010/main" val="26901380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_WIDTH" val="680,6187"/>
  <p:tag name="ORIGINAL_HEIGHT" val="383,3469"/>
</p:tagLst>
</file>

<file path=ppt/tags/tag10.xml><?xml version="1.0" encoding="utf-8"?>
<p:tagLst xmlns:a="http://schemas.openxmlformats.org/drawingml/2006/main" xmlns:r="http://schemas.openxmlformats.org/officeDocument/2006/relationships" xmlns:p="http://schemas.openxmlformats.org/presentationml/2006/main">
  <p:tag name="ORIGINAL_WIDTH" val="180,9908"/>
  <p:tag name="ORIGINAL_HEIGHT" val="72,70315"/>
</p:tagLst>
</file>

<file path=ppt/tags/tag11.xml><?xml version="1.0" encoding="utf-8"?>
<p:tagLst xmlns:a="http://schemas.openxmlformats.org/drawingml/2006/main" xmlns:r="http://schemas.openxmlformats.org/officeDocument/2006/relationships" xmlns:p="http://schemas.openxmlformats.org/presentationml/2006/main">
  <p:tag name="ORIGINAL_WIDTH" val="0"/>
  <p:tag name="ORIGINAL_HEIGHT" val="42,24008"/>
</p:tagLst>
</file>

<file path=ppt/tags/tag12.xml><?xml version="1.0" encoding="utf-8"?>
<p:tagLst xmlns:a="http://schemas.openxmlformats.org/drawingml/2006/main" xmlns:r="http://schemas.openxmlformats.org/officeDocument/2006/relationships" xmlns:p="http://schemas.openxmlformats.org/presentationml/2006/main">
  <p:tag name="ORIGINAL_WIDTH" val="230,1972"/>
  <p:tag name="ORIGINAL_HEIGHT" val="102,0005"/>
</p:tagLst>
</file>

<file path=ppt/tags/tag13.xml><?xml version="1.0" encoding="utf-8"?>
<p:tagLst xmlns:a="http://schemas.openxmlformats.org/drawingml/2006/main" xmlns:r="http://schemas.openxmlformats.org/officeDocument/2006/relationships" xmlns:p="http://schemas.openxmlformats.org/presentationml/2006/main">
  <p:tag name="ORIGINAL_WIDTH" val="399,0435"/>
  <p:tag name="ORIGINAL_HEIGHT" val="24,23441"/>
</p:tagLst>
</file>

<file path=ppt/tags/tag14.xml><?xml version="1.0" encoding="utf-8"?>
<p:tagLst xmlns:a="http://schemas.openxmlformats.org/drawingml/2006/main" xmlns:r="http://schemas.openxmlformats.org/officeDocument/2006/relationships" xmlns:p="http://schemas.openxmlformats.org/presentationml/2006/main">
  <p:tag name="ORIGINAL_WIDTH" val="248,1872"/>
  <p:tag name="ORIGINAL_HEIGHT" val="335,1054"/>
</p:tagLst>
</file>

<file path=ppt/tags/tag15.xml><?xml version="1.0" encoding="utf-8"?>
<p:tagLst xmlns:a="http://schemas.openxmlformats.org/drawingml/2006/main" xmlns:r="http://schemas.openxmlformats.org/officeDocument/2006/relationships" xmlns:p="http://schemas.openxmlformats.org/presentationml/2006/main">
  <p:tag name="ORIGINAL_WIDTH" val="874,4348"/>
  <p:tag name="ORIGINAL_HEIGHT" val="341,5554"/>
</p:tagLst>
</file>

<file path=ppt/tags/tag16.xml><?xml version="1.0" encoding="utf-8"?>
<p:tagLst xmlns:a="http://schemas.openxmlformats.org/drawingml/2006/main" xmlns:r="http://schemas.openxmlformats.org/officeDocument/2006/relationships" xmlns:p="http://schemas.openxmlformats.org/presentationml/2006/main">
  <p:tag name="ORIGINAL_WIDTH" val="246,1871"/>
  <p:tag name="ORIGINAL_HEIGHT" val="145,4243"/>
</p:tagLst>
</file>

<file path=ppt/tags/tag17.xml><?xml version="1.0" encoding="utf-8"?>
<p:tagLst xmlns:a="http://schemas.openxmlformats.org/drawingml/2006/main" xmlns:r="http://schemas.openxmlformats.org/officeDocument/2006/relationships" xmlns:p="http://schemas.openxmlformats.org/presentationml/2006/main">
  <p:tag name="ORIGINAL_WIDTH" val="246,1871"/>
  <p:tag name="ORIGINAL_HEIGHT" val="144,2193"/>
</p:tagLst>
</file>

<file path=ppt/tags/tag18.xml><?xml version="1.0" encoding="utf-8"?>
<p:tagLst xmlns:a="http://schemas.openxmlformats.org/drawingml/2006/main" xmlns:r="http://schemas.openxmlformats.org/officeDocument/2006/relationships" xmlns:p="http://schemas.openxmlformats.org/presentationml/2006/main">
  <p:tag name="ORIGINAL_WIDTH" val="246,1871"/>
  <p:tag name="ORIGINAL_HEIGHT" val="145,4243"/>
</p:tagLst>
</file>

<file path=ppt/tags/tag19.xml><?xml version="1.0" encoding="utf-8"?>
<p:tagLst xmlns:a="http://schemas.openxmlformats.org/drawingml/2006/main" xmlns:r="http://schemas.openxmlformats.org/officeDocument/2006/relationships" xmlns:p="http://schemas.openxmlformats.org/presentationml/2006/main">
  <p:tag name="ORIGINAL_WIDTH" val="246,0011"/>
  <p:tag name="ORIGINAL_HEIGHT" val="144,2194"/>
</p:tagLst>
</file>

<file path=ppt/tags/tag2.xml><?xml version="1.0" encoding="utf-8"?>
<p:tagLst xmlns:a="http://schemas.openxmlformats.org/drawingml/2006/main" xmlns:r="http://schemas.openxmlformats.org/officeDocument/2006/relationships" xmlns:p="http://schemas.openxmlformats.org/presentationml/2006/main">
  <p:tag name="ORIGINAL_HEIGHT" val="94,51409"/>
  <p:tag name="ORIGINAL_WIDTH" val="477,5315"/>
</p:tagLst>
</file>

<file path=ppt/tags/tag20.xml><?xml version="1.0" encoding="utf-8"?>
<p:tagLst xmlns:a="http://schemas.openxmlformats.org/drawingml/2006/main" xmlns:r="http://schemas.openxmlformats.org/officeDocument/2006/relationships" xmlns:p="http://schemas.openxmlformats.org/presentationml/2006/main">
  <p:tag name="ORIGINAL_WIDTH" val="806,7059"/>
  <p:tag name="ORIGINAL_HEIGHT" val="351,1781"/>
</p:tagLst>
</file>

<file path=ppt/tags/tag3.xml><?xml version="1.0" encoding="utf-8"?>
<p:tagLst xmlns:a="http://schemas.openxmlformats.org/drawingml/2006/main" xmlns:r="http://schemas.openxmlformats.org/officeDocument/2006/relationships" xmlns:p="http://schemas.openxmlformats.org/presentationml/2006/main">
  <p:tag name="ORIGINAL_WIDTH" val="351,3166"/>
  <p:tag name="ORIGINAL_HEIGHT" val="29,08126"/>
</p:tagLst>
</file>

<file path=ppt/tags/tag4.xml><?xml version="1.0" encoding="utf-8"?>
<p:tagLst xmlns:a="http://schemas.openxmlformats.org/drawingml/2006/main" xmlns:r="http://schemas.openxmlformats.org/officeDocument/2006/relationships" xmlns:p="http://schemas.openxmlformats.org/presentationml/2006/main">
  <p:tag name="ORIGINAL_HEIGHT" val="72,70315"/>
  <p:tag name="ORIGINAL_WIDTH" val="161,9778"/>
</p:tagLst>
</file>

<file path=ppt/tags/tag5.xml><?xml version="1.0" encoding="utf-8"?>
<p:tagLst xmlns:a="http://schemas.openxmlformats.org/drawingml/2006/main" xmlns:r="http://schemas.openxmlformats.org/officeDocument/2006/relationships" xmlns:p="http://schemas.openxmlformats.org/presentationml/2006/main">
  <p:tag name="ORIGINAL_WIDTH" val="0"/>
  <p:tag name="ORIGINAL_HEIGHT" val="42,24008"/>
</p:tagLst>
</file>

<file path=ppt/tags/tag6.xml><?xml version="1.0" encoding="utf-8"?>
<p:tagLst xmlns:a="http://schemas.openxmlformats.org/drawingml/2006/main" xmlns:r="http://schemas.openxmlformats.org/officeDocument/2006/relationships" xmlns:p="http://schemas.openxmlformats.org/presentationml/2006/main">
  <p:tag name="ORIGINAL_HEIGHT" val="128,8477"/>
  <p:tag name="ORIGINAL_WIDTH" val="231,2128"/>
</p:tagLst>
</file>

<file path=ppt/tags/tag7.xml><?xml version="1.0" encoding="utf-8"?>
<p:tagLst xmlns:a="http://schemas.openxmlformats.org/drawingml/2006/main" xmlns:r="http://schemas.openxmlformats.org/officeDocument/2006/relationships" xmlns:p="http://schemas.openxmlformats.org/presentationml/2006/main">
  <p:tag name="ORIGINAL_WIDTH" val="689,6937"/>
  <p:tag name="ORIGINAL_HEIGHT" val="406,3051"/>
</p:tagLst>
</file>

<file path=ppt/tags/tag8.xml><?xml version="1.0" encoding="utf-8"?>
<p:tagLst xmlns:a="http://schemas.openxmlformats.org/drawingml/2006/main" xmlns:r="http://schemas.openxmlformats.org/officeDocument/2006/relationships" xmlns:p="http://schemas.openxmlformats.org/presentationml/2006/main">
  <p:tag name="ORIGINAL_WIDTH" val="469,8947"/>
  <p:tag name="ORIGINAL_HEIGHT" val="63,00937"/>
</p:tagLst>
</file>

<file path=ppt/tags/tag9.xml><?xml version="1.0" encoding="utf-8"?>
<p:tagLst xmlns:a="http://schemas.openxmlformats.org/drawingml/2006/main" xmlns:r="http://schemas.openxmlformats.org/officeDocument/2006/relationships" xmlns:p="http://schemas.openxmlformats.org/presentationml/2006/main">
  <p:tag name="ORIGINAL_WIDTH" val="351,3166"/>
  <p:tag name="ORIGINAL_HEIGHT" val="29,08126"/>
</p:tagLst>
</file>

<file path=ppt/theme/theme1.xml><?xml version="1.0" encoding="utf-8"?>
<a:theme xmlns:a="http://schemas.openxmlformats.org/drawingml/2006/main" name="UMONTREAL">
  <a:themeElements>
    <a:clrScheme name="COULEURS_UMONTREAL">
      <a:dk1>
        <a:srgbClr val="0B113A"/>
      </a:dk1>
      <a:lt1>
        <a:sysClr val="window" lastClr="FFFFFF"/>
      </a:lt1>
      <a:dk2>
        <a:srgbClr val="0B113A"/>
      </a:dk2>
      <a:lt2>
        <a:srgbClr val="E5F0F8"/>
      </a:lt2>
      <a:accent1>
        <a:srgbClr val="0057AC"/>
      </a:accent1>
      <a:accent2>
        <a:srgbClr val="52B782"/>
      </a:accent2>
      <a:accent3>
        <a:srgbClr val="FDE1DE"/>
      </a:accent3>
      <a:accent4>
        <a:srgbClr val="F04E26"/>
      </a:accent4>
      <a:accent5>
        <a:srgbClr val="FFCA40"/>
      </a:accent5>
      <a:accent6>
        <a:srgbClr val="024244"/>
      </a:accent6>
      <a:hlink>
        <a:srgbClr val="0057AC"/>
      </a:hlink>
      <a:folHlink>
        <a:srgbClr val="F04E26"/>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ONTREAL" id="{04DF2DA8-9854-4563-B65C-DA4BCFEB40D0}" vid="{12826E35-A55D-40BE-A5CA-24862DD9618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71dbce2-31c7-4e65-b605-42d2eca9f96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9E3D7F90F701428FAA70E1A059B746" ma:contentTypeVersion="16" ma:contentTypeDescription="Crée un document." ma:contentTypeScope="" ma:versionID="c7b6caca11ac480773dfaaa68c1c430a">
  <xsd:schema xmlns:xsd="http://www.w3.org/2001/XMLSchema" xmlns:xs="http://www.w3.org/2001/XMLSchema" xmlns:p="http://schemas.microsoft.com/office/2006/metadata/properties" xmlns:ns3="2bb9bdbc-0745-4dbe-8829-1c3d717a672a" xmlns:ns4="871dbce2-31c7-4e65-b605-42d2eca9f967" targetNamespace="http://schemas.microsoft.com/office/2006/metadata/properties" ma:root="true" ma:fieldsID="70ad6b9fa9072253aab8412ceb6cc04f" ns3:_="" ns4:_="">
    <xsd:import namespace="2bb9bdbc-0745-4dbe-8829-1c3d717a672a"/>
    <xsd:import namespace="871dbce2-31c7-4e65-b605-42d2eca9f96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b9bdbc-0745-4dbe-8829-1c3d717a672a"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1dbce2-31c7-4e65-b605-42d2eca9f96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1F8E31-9F6C-441E-B97F-046F0520DE76}">
  <ds:schemaRefs>
    <ds:schemaRef ds:uri="http://schemas.microsoft.com/office/2006/metadata/properties"/>
    <ds:schemaRef ds:uri="871dbce2-31c7-4e65-b605-42d2eca9f967"/>
    <ds:schemaRef ds:uri="http://schemas.microsoft.com/office/2006/documentManagement/types"/>
    <ds:schemaRef ds:uri="http://purl.org/dc/dcmitype/"/>
    <ds:schemaRef ds:uri="http://purl.org/dc/elements/1.1/"/>
    <ds:schemaRef ds:uri="http://www.w3.org/XML/1998/namespace"/>
    <ds:schemaRef ds:uri="2bb9bdbc-0745-4dbe-8829-1c3d717a672a"/>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C88AFE4-1A89-4501-B201-F5C03726B5A6}">
  <ds:schemaRefs>
    <ds:schemaRef ds:uri="http://schemas.microsoft.com/sharepoint/v3/contenttype/forms"/>
  </ds:schemaRefs>
</ds:datastoreItem>
</file>

<file path=customXml/itemProps3.xml><?xml version="1.0" encoding="utf-8"?>
<ds:datastoreItem xmlns:ds="http://schemas.openxmlformats.org/officeDocument/2006/customXml" ds:itemID="{5A9E1333-DD5A-4C4B-8F62-E3BE3D89D2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b9bdbc-0745-4dbe-8829-1c3d717a672a"/>
    <ds:schemaRef ds:uri="871dbce2-31c7-4e65-b605-42d2eca9f9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370</TotalTime>
  <Words>3391</Words>
  <Application>Microsoft Office PowerPoint</Application>
  <PresentationFormat>Grand écran</PresentationFormat>
  <Paragraphs>648</Paragraphs>
  <Slides>44</Slides>
  <Notes>19</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44</vt:i4>
      </vt:variant>
    </vt:vector>
  </HeadingPairs>
  <TitlesOfParts>
    <vt:vector size="54" baseType="lpstr">
      <vt:lpstr>Aptos</vt:lpstr>
      <vt:lpstr>Arial</vt:lpstr>
      <vt:lpstr>Calibri</vt:lpstr>
      <vt:lpstr>Calibri Light</vt:lpstr>
      <vt:lpstr>Century Gothic</vt:lpstr>
      <vt:lpstr>Symbol</vt:lpstr>
      <vt:lpstr>Times New Roman</vt:lpstr>
      <vt:lpstr>Verdana</vt:lpstr>
      <vt:lpstr>Wingdings</vt:lpstr>
      <vt:lpstr>UMONTREAL</vt:lpstr>
      <vt:lpstr>35e  assemblée annuelle</vt:lpstr>
      <vt:lpstr>Ordre du jour</vt:lpstr>
      <vt:lpstr>Faits saillants 2024</vt:lpstr>
      <vt:lpstr>Ordre du jour</vt:lpstr>
      <vt:lpstr>Évolution de l’actif net au 31 décembre (en milliards de dollars)</vt:lpstr>
      <vt:lpstr>Évolution des contributions nettes  et activités  de placements   (en millions de dollars)</vt:lpstr>
      <vt:lpstr>Rendements  Au 31 décembre 2024</vt:lpstr>
      <vt:lpstr>Répartition par classe d’actif Au 31 décembre 2024</vt:lpstr>
      <vt:lpstr>Présentation PowerPoint</vt:lpstr>
      <vt:lpstr>Mise à jour au 30 juin 2025</vt:lpstr>
      <vt:lpstr>Ordre du jour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Ordre du jour</vt:lpstr>
      <vt:lpstr>Présentation PowerPoint</vt:lpstr>
      <vt:lpstr>Présentation PowerPoint</vt:lpstr>
      <vt:lpstr>Présentation PowerPoint</vt:lpstr>
      <vt:lpstr>Présentation PowerPoint</vt:lpstr>
      <vt:lpstr>Engagement actionnarial Exercice des droits de vote</vt:lpstr>
      <vt:lpstr>Engagement actionnarial </vt:lpstr>
      <vt:lpstr>Ordre du jour</vt:lpstr>
      <vt:lpstr>Évolution de la participation en 2024 </vt:lpstr>
      <vt:lpstr>Évolution de la participation pour les actifs, retraités et différés </vt:lpstr>
      <vt:lpstr>Répartition  des participantes et des participants actifs selon le groupe d’emploi</vt:lpstr>
      <vt:lpstr>Évolution des départs à la retraite – participants actifs et différés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Ordre du jour</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Gabarit PowerPoint institutionnel de l'Université de Montréal</dc:title>
  <dc:creator>Brigitte Lafrance</dc:creator>
  <cp:lastModifiedBy>Brigitte Lafrance</cp:lastModifiedBy>
  <cp:revision>23</cp:revision>
  <dcterms:created xsi:type="dcterms:W3CDTF">2021-11-30T19:01:19Z</dcterms:created>
  <dcterms:modified xsi:type="dcterms:W3CDTF">2025-09-25T15:16:24Z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0x010100CB9E3D7F90F701428FAA70E1A059B746</vt:lpwstr>
  </property>
  <property fmtid="{D5CDD505-2E9C-101B-9397-08002B2CF9AE}" pid="3" name="MSIP_Label_9043f10a-881e-4653-a55e-02ca2cc829dc_Enabled">
    <vt:lpwstr>true</vt:lpwstr>
  </property>
  <property fmtid="{D5CDD505-2E9C-101B-9397-08002B2CF9AE}" pid="4" name="MSIP_Label_9043f10a-881e-4653-a55e-02ca2cc829dc_SetDate">
    <vt:lpwstr>2025-08-29T19:16:20Z</vt:lpwstr>
  </property>
  <property fmtid="{D5CDD505-2E9C-101B-9397-08002B2CF9AE}" pid="5" name="MSIP_Label_9043f10a-881e-4653-a55e-02ca2cc829dc_Method">
    <vt:lpwstr>Standard</vt:lpwstr>
  </property>
  <property fmtid="{D5CDD505-2E9C-101B-9397-08002B2CF9AE}" pid="6" name="MSIP_Label_9043f10a-881e-4653-a55e-02ca2cc829dc_Name">
    <vt:lpwstr>ADC_class_200</vt:lpwstr>
  </property>
  <property fmtid="{D5CDD505-2E9C-101B-9397-08002B2CF9AE}" pid="7" name="MSIP_Label_9043f10a-881e-4653-a55e-02ca2cc829dc_SiteId">
    <vt:lpwstr>94cfddbc-0627-494a-ad7a-29aea3aea832</vt:lpwstr>
  </property>
  <property fmtid="{D5CDD505-2E9C-101B-9397-08002B2CF9AE}" pid="8" name="MSIP_Label_9043f10a-881e-4653-a55e-02ca2cc829dc_ActionId">
    <vt:lpwstr>30f9c54a-6640-4790-8615-1332c95bce0e</vt:lpwstr>
  </property>
  <property fmtid="{D5CDD505-2E9C-101B-9397-08002B2CF9AE}" pid="9" name="MSIP_Label_9043f10a-881e-4653-a55e-02ca2cc829dc_ContentBits">
    <vt:lpwstr>0</vt:lpwstr>
  </property>
  <property fmtid="{D5CDD505-2E9C-101B-9397-08002B2CF9AE}" pid="10" name="MSIP_Label_9043f10a-881e-4653-a55e-02ca2cc829dc_Tag">
    <vt:lpwstr>10, 3, 0, 1</vt:lpwstr>
  </property>
</Properties>
</file>